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microsoft.com/office/2020/02/relationships/classificationlabels" Target="docMetadata/LabelInfo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50" r:id="rId1"/>
  </p:sldMasterIdLst>
  <p:notesMasterIdLst>
    <p:notesMasterId r:id="rId23"/>
  </p:notesMasterIdLst>
  <p:sldIdLst>
    <p:sldId id="278" r:id="rId2"/>
    <p:sldId id="295" r:id="rId3"/>
    <p:sldId id="296" r:id="rId4"/>
    <p:sldId id="297" r:id="rId5"/>
    <p:sldId id="298" r:id="rId6"/>
    <p:sldId id="300" r:id="rId7"/>
    <p:sldId id="306" r:id="rId8"/>
    <p:sldId id="302" r:id="rId9"/>
    <p:sldId id="312" r:id="rId10"/>
    <p:sldId id="307" r:id="rId11"/>
    <p:sldId id="313" r:id="rId12"/>
    <p:sldId id="314" r:id="rId13"/>
    <p:sldId id="309" r:id="rId14"/>
    <p:sldId id="310" r:id="rId15"/>
    <p:sldId id="311" r:id="rId16"/>
    <p:sldId id="315" r:id="rId17"/>
    <p:sldId id="303" r:id="rId18"/>
    <p:sldId id="316" r:id="rId19"/>
    <p:sldId id="317" r:id="rId20"/>
    <p:sldId id="318" r:id="rId21"/>
    <p:sldId id="319" r:id="rId22"/>
  </p:sldIdLst>
  <p:sldSz cx="12192000" cy="6858000"/>
  <p:notesSz cx="13716000" cy="2438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C1C7"/>
    <a:srgbClr val="202C8F"/>
    <a:srgbClr val="FDFBF6"/>
    <a:srgbClr val="AAC4E9"/>
    <a:srgbClr val="F5CDCE"/>
    <a:srgbClr val="DF8C8C"/>
    <a:srgbClr val="D4D593"/>
    <a:srgbClr val="E6F0FE"/>
    <a:srgbClr val="CDBE8A"/>
    <a:srgbClr val="FFEF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09" autoAdjust="0"/>
  </p:normalViewPr>
  <p:slideViewPr>
    <p:cSldViewPr snapToGrid="0" snapToObjects="1">
      <p:cViewPr>
        <p:scale>
          <a:sx n="75" d="100"/>
          <a:sy n="75" d="100"/>
        </p:scale>
        <p:origin x="324" y="36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6T10:35:16.66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9526 0 0,'-9526'0'0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6T10:53:16.10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0 24575,'0'1'0,"1"-1"0,-1 1 0,1-1 0,-1 1 0,1-1 0,-1 1 0,1-1 0,0 1 0,-1-1 0,1 0 0,0 1 0,-1-1 0,1 0 0,0 0 0,-1 1 0,1-1 0,0 0 0,0 0 0,-1 0 0,1 0 0,1 0 0,21 2 0,-21-2 0,120 0-1365,-112 0-5461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6T10:53:27.940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9 24575,'0'-1'0,"0"1"0,0-1 0,1 1 0,-1-1 0,0 1 0,1 0 0,-1-1 0,0 1 0,1-1 0,-1 1 0,1-1 0,-1 1 0,1 0 0,-1-1 0,1 1 0,-1 0 0,1 0 0,-1-1 0,1 1 0,-1 0 0,1 0 0,0 0 0,-1 0 0,1 0 0,-1 0 0,1 0 0,-1 0 0,1 0 0,0 0 0,-1 0 0,2 0 0,21 2 0,-21-2 0,48 5-60,71-3-1,-68-3-1183,-46 1-5582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6T10:53:29.94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26 0 24575,'-1'15'0,"0"-1"0,-7 26 0,0 6 0,0 74-1365,8-110-5461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6T10:53:33.415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8 24575,'1'0'0,"3"0"0,1 0 0,3 0 0,2 0 0,1 0 0,1-2 0,0 0 0,0 0 0,-2 1-8191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6T10:53:58.616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0 24575,'0'1'0,"0"0"0,0 0 0,1 0 0,-1 0 0,0-1 0,1 1 0,-1 0 0,1 0 0,-1 0 0,1-1 0,-1 1 0,1 0 0,-1 0 0,1-1 0,0 1 0,0 0 0,-1-1 0,1 1 0,0-1 0,0 1 0,0-1 0,-1 0 0,1 1 0,0-1 0,0 0 0,0 1 0,0-1 0,0 0 0,0 0 0,0 0 0,0 0 0,1 0 0,37 1 0,-29-2 0,83 0-1365,-83 2-5461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6T10:54:00.523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0 1 24575,'2'0'0,"-1"0"0,1 1 0,-1-1 0,1 1 0,-1 0 0,0-1 0,1 1 0,-1 0 0,0 0 0,1 0 0,-1 0 0,0 0 0,0 0 0,0 0 0,0 0 0,0 1 0,0-1 0,0 0 0,0 1 0,0-1 0,-1 1 0,1-1 0,-1 0 0,1 1 0,-1 0 0,1-1 0,-1 3 0,2 4 0,0 1 0,-1 0 0,1 12 0,-2 113-1365,0-124-5461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6T10:54:02.984"/>
    </inkml:context>
    <inkml:brush xml:id="br0">
      <inkml:brushProperty name="width" value="0.035" units="cm"/>
      <inkml:brushProperty name="height" value="0.035" units="cm"/>
      <inkml:brushProperty name="color" value="#66CC00"/>
    </inkml:brush>
  </inkml:definitions>
  <inkml:trace contextRef="#ctx0" brushRef="#br0">1 14 24575,'0'-2'0,"1"0"0,3 0 0,1 0 0,2 1 0,1 1 0,1-2 0,-2 0-8191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6T10:54:10.405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8 24575,'0'-1'0,"0"1"0,1-1 0,-1 1 0,1-1 0,-1 1 0,1-1 0,-1 1 0,1 0 0,-1-1 0,1 1 0,0-1 0,-1 1 0,1 0 0,-1 0 0,1-1 0,0 1 0,-1 0 0,1 0 0,0 0 0,-1 0 0,1 0 0,0 0 0,0 0 0,-1 0 0,1 0 0,0 0 0,20 0 0,19 5 0,0-3 0,45-2 0,-77-1-1365,-2-1-5461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6T10:54:32.933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0 24575,'0'1'0,"0"-1"0,1 1 0,-1-1 0,0 1 0,1-1 0,-1 1 0,1-1 0,-1 0 0,1 1 0,-1-1 0,1 1 0,-1-1 0,1 0 0,0 0 0,-1 1 0,1-1 0,-1 0 0,1 0 0,0 0 0,-1 1 0,1-1 0,0 0 0,-1 0 0,1 0 0,1 0 0,20 1 0,-19-1 0,169 0-1365,-164 0-5461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6T10:54:34.14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1 24575,'1'1'0,"1"0"0,-1 1 0,0 0 0,0-1 0,0 1 0,-1-1 0,1 1 0,0 0 0,-1 0 0,1 0 0,-1-1 0,1 1 0,-1 0 0,0 0 0,0 3 0,2 4 0,1 7-5,-1 0 1,0 0-1,-1 0 0,-1 1 0,-2 18 0,1 8-1331,1-31-5490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6T10:35:34.33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8149 0 0,'-8149'70'0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6T10:54:37.846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0 1 24575,'0'1'0,"0"3"0,0 1 0,0 2 0,0 3 0,0 0 0,0 1 0,0 0 0,0 1 0,0-1 0,0 1 0,0-2 0,0 0 0,0 1 0,0 1 0,0-2 0,0 1 0,0-3-8191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6T10:54:42.424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1 28 24575,'4'-1'0,"0"1"0,0-1 0,0 0 0,1-1 0,-1 1 0,0-1 0,6-3 0,23-7 0,-28 11 0,0 0 0,0 1 0,0 0 0,0 0 0,0 0 0,9 1 0,-13 0 0,0-1 0,0 0 0,0 1 0,-1-1 0,1 0 0,0 1 0,0-1 0,0 1 0,0-1 0,-1 1 0,1 0 0,0-1 0,-1 1 0,1 0 0,0-1 0,-1 1 0,1 0 0,-1 0 0,1 0 0,-1-1 0,1 1 0,-1 0 0,0 0 0,1 0 0,-1 0 0,0 0 0,0 0 0,0 0 0,0 0 0,0 0 0,0 0 0,0 0 0,0 0 0,0 0 0,0 0 0,0-1 0,-1 1 0,1 0 0,0 0 0,-1 0 0,1 0 0,-1 1 0,0 2 0,-1 0 0,1-1 0,-1 1 0,1-1 0,-1 0 0,0 1 0,0-1 0,-1 0 0,1 0 0,-1 0 0,1-1 0,-1 1 0,0-1 0,0 1 0,0-1 0,-4 2 0,2-1 0,-1-1 0,1-1 0,0 1 0,-1-1 0,0 0 0,1 0 0,-1 0 0,0-1 0,1 0 0,-8-1 0,-4 1 0,21 3 0,33 7 0,-21-7 0,47 17 0,-62-20 0,0 1 0,0-1 0,0 0 0,-1 0 0,1 0 0,0 1 0,0-1 0,-1 0 0,1 1 0,0-1 0,-1 1 0,1-1 0,0 1 0,-1-1 0,1 1 0,-1 0 0,1-1 0,-1 1 0,1-1 0,-1 1 0,1 0 0,-1 0 0,0-1 0,1 1 0,-1 0 0,0 0 0,0-1 0,1 1 0,-1 0 0,0 0 0,0 0 0,0-1 0,0 1 0,0 0 0,0 0 0,0 0 0,0-1 0,-1 1 0,1 0 0,0 0 0,0 0 0,-1 1 0,-1 0 0,1 1 0,-1-1 0,0 1 0,0-1 0,0 0 0,0 0 0,-1 0 0,1 0 0,-5 3 0,1-1 17,1-1 0,-1 0 1,1 0-1,-1 0 0,0-1 0,-10 2 0,14-3-88,0-1 1,-1 0-1,1 0 0,-1 0 0,1 0 1,0 0-1,-1 0 0,1-1 1,0 1-1,-1-1 0,1 0 0,0 0 1,0 0-1,-1 0 0,1 0 1,0 0-1,0 0 0,0-1 0,0 1 1,-2-3-1,-3-3-6755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6T10:54:44.427"/>
    </inkml:context>
    <inkml:brush xml:id="br0">
      <inkml:brushProperty name="width" value="0.035" units="cm"/>
      <inkml:brushProperty name="height" value="0.035" units="cm"/>
      <inkml:brushProperty name="color" value="#33CCFF"/>
    </inkml:brush>
  </inkml:definitions>
  <inkml:trace contextRef="#ctx0" brushRef="#br0">2 1 24575,'-1'62'0,"2"67"0,-1-128 3,0 1-1,0-1 1,1 0-1,-1 1 1,0-1-1,1 0 1,-1 0-1,1 1 1,-1-1-1,1 0 1,0 0-1,-1 0 1,1 0-1,0 0 1,0 0-1,0 0 1,0 0-1,0 0 1,0 0-1,0 0 1,0 0-1,0-1 1,0 1-1,1 0 1,-1-1-1,0 1 1,0-1-1,1 1 1,-1-1-1,2 0 1,4 1-120,0 0 1,1 0 0,-1-1-1,11-1 1,-6 0-745,0 0-5965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6T10:55:54.504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0 1 24575,'129'9'0,"-89"-9"-1365,-32 0-5461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6T10:55:58.98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24575,'3'0'0,"4"0"0,3 0 0,1 0 0,2 0 0,-1 0 0,0 0 0,-1 0 0,-1 0 0,-1 0 0,0 0 0,0 0 0,0 0 0,1 0 0,1 0 0,-2 0-8191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6T10:55:59.98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10 1 24575,'-2'0'0,"0"1"0,0 2 0,1 3 0,0 1 0,0 1 0,1 0 0,0 3 0,0 0 0,0 0 0,0 2 0,0-1 0,0 2 0,0-1-8191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6T10:55:33.36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24575,'4'1'0,"0"1"0,0 0 0,0-1 0,0 0 0,1 0 0,-1 0 0,0 0 0,0-1 0,1 0 0,-1 1 0,0-2 0,8 0 0,-1 1 0,108 0-1365,-109 0-5461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6T10:55:34.870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1 24575,'0'1'0,"0"3"0,0 1 0,0 2 0,0 1 0,0 1 0,0 0 0,0 0 0,0 0 0,0 0 0,0 2 0,0 0 0,0-1 0,0 1 0,0-1 0,0-1 0,0 1 0,0-3-8191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6T10:55:40.395"/>
    </inkml:context>
    <inkml:brush xml:id="br0">
      <inkml:brushProperty name="width" value="0.035" units="cm"/>
      <inkml:brushProperty name="height" value="0.035" units="cm"/>
      <inkml:brushProperty name="color" value="#FFC114"/>
    </inkml:brush>
  </inkml:definitions>
  <inkml:trace contextRef="#ctx0" brushRef="#br0">1 6 24575,'70'1'0,"73"-2"0,-120-3-1365,-13 3-5461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6T10:35:55.345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9509 88 0,'-9508'-88'0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6T10:36:06.174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5712 74,'-616'0,"485"-9,-3-1,-442-2,-174 6,436 8,273-1,16 0,1-1,0-1,-1-2,-29-5,10-2,1 3,-79-4,-93 11,91 2,-8-3,-133 3,184 6,48-3,-34 0,-221-7,-175 4,340 6,-43 2,-415-11,558 0,0-2,1 0,-30-9,29 7,0 0,-45-3,51 8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03-06T10:36:15.852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3299 1 0,'-3298'0'0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6T10:38:01.133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7042 91,'-123'-2,"-132"5,177 5,-28 2,-844-11,927 0,1 0,-1-2,0 0,0-2,1-1,0 0,-37-17,36 14,-1 1,0 1,0 2,0 0,-1 2,-24-1,-43-7,44 6,-1 1,-74 5,41 1,-924-2,987 1,1 1,-1 1,-30 9,29-7,-1 0,-35 3,-242-7,143-3,-720 2,851 1,-39 7,37-4,-31 1,-64 4,-21 0,-891-10,1011 0,-33-6,-7 0,-6 3,-101-17,117 14,0 2,-100 4,82 2,48-1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6T10:38:10.595"/>
    </inkml:context>
    <inkml:brush xml:id="br0">
      <inkml:brushProperty name="width" value="0.2" units="cm"/>
      <inkml:brushProperty name="height" value="0.4" units="cm"/>
      <inkml:brushProperty name="color" value="#FFFC00"/>
      <inkml:brushProperty name="tip" value="rectangle"/>
      <inkml:brushProperty name="rasterOp" value="maskPen"/>
      <inkml:brushProperty name="ignorePressure" value="1"/>
    </inkml:brush>
  </inkml:definitions>
  <inkml:trace contextRef="#ctx0" brushRef="#br0">7635 37,'-785'0,"758"2,0 0,-48 12,45-8,-54 5,-11-2,-17 1,-747-9,415-3,-1662 2,2062-2,-79-14,79 8,-81-3,-121-9,146 9,-238-10,-477 22,423-2,367 2,-39 7,37-3,-28-1,-323-3,181-2,180 1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6T10:38:25.856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7129 91,'-92'-1,"-106"3,168 0,-53 13,56-9,0-1,-48 3,-920-10,952 0,-68-13,24 3,66 9,0-2,-24-7,26 6,1 1,-1 1,-27-3,-33 2,-133-25,170 23,0 1,-46 0,-88 6,71 1,88 0,-1 1,0 1,-31 9,27-6,-40 5,32-6,0 1,0 1,-30 11,25-7,-51 10,44-16,-1-3,-67-4,28 0,-2102 1,1114 2,1059-2,0 0,-1-1,1-1,0 0,0 0,0-1,-12-6,11 5,0 0,0 0,-1 2,1-1,-19-1,-116 4,72 3,51-2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5-03-06T10:38:37.915"/>
    </inkml:context>
    <inkml:brush xml:id="br0">
      <inkml:brushProperty name="width" value="0.2" units="cm"/>
      <inkml:brushProperty name="height" value="0.4" units="cm"/>
      <inkml:brushProperty name="color" value="#00F900"/>
      <inkml:brushProperty name="tip" value="rectangle"/>
      <inkml:brushProperty name="rasterOp" value="maskPen"/>
      <inkml:brushProperty name="ignorePressure" value="1"/>
    </inkml:brush>
  </inkml:definitions>
  <inkml:trace contextRef="#ctx0" brushRef="#br0">7182 38,'0'-1,"0"-1,-1 1,1 0,-1-1,1 1,-1 0,0-1,1 1,-1 0,0 0,0 0,0 0,0 0,0 0,0 0,0 0,0 0,-1 0,1 1,0-1,0 0,-1 1,1-1,0 1,-1-1,-1 1,-39-8,-192 5,121 5,-87 11,12 2,73-7,-121-7,101-3,-153 13,-101-2,238-11,-786 2,920-1,0 0,-22-6,21 3,-32-1,-503 3,270 4,139-4,-156 5,266-1,1 2,-59 14,81-15,1 2,-17 7,20-7,-1-1,0-1,0 0,0 0,-15 3,-75 5,-160-3,-389-8,611-2,1-1,-45-11,-9 0,-68-7,-87-10,197 28,29 3,0-1,1-2,-1 1,-18-6,12 1,0 2,-1 0,-44-1,-78 6,58 2,-148-2,213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Image 0" descr="preencoded.png">
            <a:extLst>
              <a:ext uri="{FF2B5EF4-FFF2-40B4-BE49-F238E27FC236}">
                <a16:creationId xmlns:a16="http://schemas.microsoft.com/office/drawing/2014/main" id="{BA5D5A72-CB6F-F8DE-E2C9-90459C8C3DC1}"/>
              </a:ext>
            </a:extLst>
          </p:cNvPr>
          <p:cNvSpPr/>
          <p:nvPr/>
        </p:nvSpPr>
        <p:spPr>
          <a:xfrm>
            <a:off x="0" y="0"/>
            <a:ext cx="5295900" cy="6877050"/>
          </a:xfrm>
          <a:custGeom>
            <a:avLst/>
            <a:gdLst>
              <a:gd name="connsiteX0" fmla="*/ 0 w 5295900"/>
              <a:gd name="connsiteY0" fmla="*/ 0 h 6877050"/>
              <a:gd name="connsiteX1" fmla="*/ 5295900 w 5295900"/>
              <a:gd name="connsiteY1" fmla="*/ 0 h 6877050"/>
              <a:gd name="connsiteX2" fmla="*/ 5295900 w 5295900"/>
              <a:gd name="connsiteY2" fmla="*/ 6877050 h 6877050"/>
              <a:gd name="connsiteX3" fmla="*/ 0 w 5295900"/>
              <a:gd name="connsiteY3" fmla="*/ 6877050 h 6877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95900" h="6877050">
                <a:moveTo>
                  <a:pt x="0" y="0"/>
                </a:moveTo>
                <a:lnTo>
                  <a:pt x="5295900" y="0"/>
                </a:lnTo>
                <a:lnTo>
                  <a:pt x="5295900" y="6877050"/>
                </a:lnTo>
                <a:lnTo>
                  <a:pt x="0" y="6877050"/>
                </a:lnTo>
                <a:close/>
              </a:path>
            </a:pathLst>
          </a:custGeom>
          <a:solidFill>
            <a:schemeClr val="accent3"/>
          </a:solidFill>
          <a:ln w="4763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E66FD7FF-2869-7902-36B2-2B229AB9AB19}"/>
              </a:ext>
            </a:extLst>
          </p:cNvPr>
          <p:cNvSpPr/>
          <p:nvPr userDrawn="1"/>
        </p:nvSpPr>
        <p:spPr>
          <a:xfrm>
            <a:off x="1600201" y="1153228"/>
            <a:ext cx="9191625" cy="5704772"/>
          </a:xfrm>
          <a:custGeom>
            <a:avLst/>
            <a:gdLst>
              <a:gd name="connsiteX0" fmla="*/ 4595813 w 9191625"/>
              <a:gd name="connsiteY0" fmla="*/ 0 h 5704772"/>
              <a:gd name="connsiteX1" fmla="*/ 9191625 w 9191625"/>
              <a:gd name="connsiteY1" fmla="*/ 4592108 h 5704772"/>
              <a:gd name="connsiteX2" fmla="*/ 9191625 w 9191625"/>
              <a:gd name="connsiteY2" fmla="*/ 5704772 h 5704772"/>
              <a:gd name="connsiteX3" fmla="*/ 0 w 9191625"/>
              <a:gd name="connsiteY3" fmla="*/ 5704772 h 5704772"/>
              <a:gd name="connsiteX4" fmla="*/ 0 w 9191625"/>
              <a:gd name="connsiteY4" fmla="*/ 4592108 h 5704772"/>
              <a:gd name="connsiteX5" fmla="*/ 4595813 w 9191625"/>
              <a:gd name="connsiteY5" fmla="*/ 0 h 57047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191625" h="5704772">
                <a:moveTo>
                  <a:pt x="4595813" y="0"/>
                </a:moveTo>
                <a:cubicBezTo>
                  <a:pt x="7133987" y="0"/>
                  <a:pt x="9191625" y="2055957"/>
                  <a:pt x="9191625" y="4592108"/>
                </a:cubicBezTo>
                <a:lnTo>
                  <a:pt x="9191625" y="5704772"/>
                </a:lnTo>
                <a:lnTo>
                  <a:pt x="0" y="5704772"/>
                </a:lnTo>
                <a:lnTo>
                  <a:pt x="0" y="4592108"/>
                </a:lnTo>
                <a:cubicBezTo>
                  <a:pt x="0" y="2055957"/>
                  <a:pt x="2057614" y="0"/>
                  <a:pt x="4595813" y="0"/>
                </a:cubicBezTo>
                <a:close/>
              </a:path>
            </a:pathLst>
          </a:custGeom>
          <a:solidFill>
            <a:schemeClr val="accent6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1457C88-4472-81CF-02AF-4421E0A3084B}"/>
              </a:ext>
            </a:extLst>
          </p:cNvPr>
          <p:cNvSpPr/>
          <p:nvPr userDrawn="1"/>
        </p:nvSpPr>
        <p:spPr>
          <a:xfrm>
            <a:off x="2795588" y="0"/>
            <a:ext cx="6803142" cy="5396474"/>
          </a:xfrm>
          <a:custGeom>
            <a:avLst/>
            <a:gdLst>
              <a:gd name="connsiteX0" fmla="*/ 0 w 6803142"/>
              <a:gd name="connsiteY0" fmla="*/ 0 h 5396474"/>
              <a:gd name="connsiteX1" fmla="*/ 6803142 w 6803142"/>
              <a:gd name="connsiteY1" fmla="*/ 0 h 5396474"/>
              <a:gd name="connsiteX2" fmla="*/ 6803142 w 6803142"/>
              <a:gd name="connsiteY2" fmla="*/ 1997094 h 5396474"/>
              <a:gd name="connsiteX3" fmla="*/ 3401576 w 6803142"/>
              <a:gd name="connsiteY3" fmla="*/ 5396474 h 5396474"/>
              <a:gd name="connsiteX4" fmla="*/ 0 w 6803142"/>
              <a:gd name="connsiteY4" fmla="*/ 1997094 h 5396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03142" h="5396474">
                <a:moveTo>
                  <a:pt x="0" y="0"/>
                </a:moveTo>
                <a:lnTo>
                  <a:pt x="6803142" y="0"/>
                </a:lnTo>
                <a:lnTo>
                  <a:pt x="6803142" y="1997094"/>
                </a:lnTo>
                <a:cubicBezTo>
                  <a:pt x="6803142" y="3874511"/>
                  <a:pt x="5280228" y="5396474"/>
                  <a:pt x="3401576" y="5396474"/>
                </a:cubicBezTo>
                <a:cubicBezTo>
                  <a:pt x="1522938" y="5396474"/>
                  <a:pt x="0" y="3874511"/>
                  <a:pt x="0" y="1997094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5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03092" y="1984248"/>
            <a:ext cx="5385816" cy="1225296"/>
          </a:xfrm>
        </p:spPr>
        <p:txBody>
          <a:bodyPr tIns="0" anchor="t">
            <a:noAutofit/>
          </a:bodyPr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349496" y="3483864"/>
            <a:ext cx="3493008" cy="878908"/>
          </a:xfrm>
        </p:spPr>
        <p:txBody>
          <a:bodyPr lIns="0" tIns="0" rIns="0" bIns="0">
            <a:noAutofit/>
          </a:bodyPr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7998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Image 2" descr="preencoded.png">
            <a:extLst>
              <a:ext uri="{FF2B5EF4-FFF2-40B4-BE49-F238E27FC236}">
                <a16:creationId xmlns:a16="http://schemas.microsoft.com/office/drawing/2014/main" id="{ABC388A2-FFC7-1A87-02FB-C97B50161FD3}"/>
              </a:ext>
            </a:extLst>
          </p:cNvPr>
          <p:cNvSpPr/>
          <p:nvPr/>
        </p:nvSpPr>
        <p:spPr>
          <a:xfrm>
            <a:off x="8758238" y="-14287"/>
            <a:ext cx="3433763" cy="3452812"/>
          </a:xfrm>
          <a:custGeom>
            <a:avLst/>
            <a:gdLst>
              <a:gd name="connsiteX0" fmla="*/ 3433763 w 3433763"/>
              <a:gd name="connsiteY0" fmla="*/ 0 h 3452812"/>
              <a:gd name="connsiteX1" fmla="*/ 3433763 w 3433763"/>
              <a:gd name="connsiteY1" fmla="*/ 3452813 h 3452812"/>
              <a:gd name="connsiteX2" fmla="*/ 0 w 3433763"/>
              <a:gd name="connsiteY2" fmla="*/ 3452813 h 3452812"/>
              <a:gd name="connsiteX3" fmla="*/ 3433763 w 3433763"/>
              <a:gd name="connsiteY3" fmla="*/ 0 h 34528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52812">
                <a:moveTo>
                  <a:pt x="3433763" y="0"/>
                </a:moveTo>
                <a:lnTo>
                  <a:pt x="3433763" y="3452813"/>
                </a:lnTo>
                <a:lnTo>
                  <a:pt x="0" y="3452813"/>
                </a:lnTo>
                <a:cubicBezTo>
                  <a:pt x="0" y="1545912"/>
                  <a:pt x="1537383" y="0"/>
                  <a:pt x="3433763" y="0"/>
                </a:cubicBezTo>
                <a:close/>
              </a:path>
            </a:pathLst>
          </a:custGeom>
          <a:solidFill>
            <a:schemeClr val="accent1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5" name="Image 3" descr="preencoded.png">
            <a:extLst>
              <a:ext uri="{FF2B5EF4-FFF2-40B4-BE49-F238E27FC236}">
                <a16:creationId xmlns:a16="http://schemas.microsoft.com/office/drawing/2014/main" id="{D64C4994-B525-F4C0-B74F-D5E8296DFC43}"/>
              </a:ext>
            </a:extLst>
          </p:cNvPr>
          <p:cNvSpPr/>
          <p:nvPr/>
        </p:nvSpPr>
        <p:spPr>
          <a:xfrm>
            <a:off x="8758238" y="3438525"/>
            <a:ext cx="3433763" cy="3433762"/>
          </a:xfrm>
          <a:custGeom>
            <a:avLst/>
            <a:gdLst>
              <a:gd name="connsiteX0" fmla="*/ 0 w 3433763"/>
              <a:gd name="connsiteY0" fmla="*/ 0 h 3433762"/>
              <a:gd name="connsiteX1" fmla="*/ 3433763 w 3433763"/>
              <a:gd name="connsiteY1" fmla="*/ 0 h 3433762"/>
              <a:gd name="connsiteX2" fmla="*/ 3433763 w 3433763"/>
              <a:gd name="connsiteY2" fmla="*/ 3433763 h 3433762"/>
              <a:gd name="connsiteX3" fmla="*/ 0 w 3433763"/>
              <a:gd name="connsiteY3" fmla="*/ 0 h 34337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3763" h="3433762">
                <a:moveTo>
                  <a:pt x="0" y="0"/>
                </a:moveTo>
                <a:lnTo>
                  <a:pt x="3433763" y="0"/>
                </a:lnTo>
                <a:lnTo>
                  <a:pt x="3433763" y="3433763"/>
                </a:lnTo>
                <a:cubicBezTo>
                  <a:pt x="1537383" y="3433763"/>
                  <a:pt x="0" y="189638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756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6" name="Image 4" descr="preencoded.png">
            <a:extLst>
              <a:ext uri="{FF2B5EF4-FFF2-40B4-BE49-F238E27FC236}">
                <a16:creationId xmlns:a16="http://schemas.microsoft.com/office/drawing/2014/main" id="{9019DA73-2516-F3D2-ECDB-620C90483DB3}"/>
              </a:ext>
            </a:extLst>
          </p:cNvPr>
          <p:cNvSpPr/>
          <p:nvPr/>
        </p:nvSpPr>
        <p:spPr>
          <a:xfrm flipV="1">
            <a:off x="9991725" y="1247775"/>
            <a:ext cx="2200275" cy="2181225"/>
          </a:xfrm>
          <a:custGeom>
            <a:avLst/>
            <a:gdLst>
              <a:gd name="connsiteX0" fmla="*/ 0 w 2200275"/>
              <a:gd name="connsiteY0" fmla="*/ 0 h 2181225"/>
              <a:gd name="connsiteX1" fmla="*/ 2200275 w 2200275"/>
              <a:gd name="connsiteY1" fmla="*/ 2181225 h 2181225"/>
              <a:gd name="connsiteX2" fmla="*/ 2200275 w 2200275"/>
              <a:gd name="connsiteY2" fmla="*/ 0 h 2181225"/>
              <a:gd name="connsiteX3" fmla="*/ 0 w 2200275"/>
              <a:gd name="connsiteY3" fmla="*/ 0 h 2181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0275" h="2181225">
                <a:moveTo>
                  <a:pt x="0" y="0"/>
                </a:moveTo>
                <a:cubicBezTo>
                  <a:pt x="0" y="1204689"/>
                  <a:pt x="985061" y="2181225"/>
                  <a:pt x="2200275" y="2181225"/>
                </a:cubicBezTo>
                <a:lnTo>
                  <a:pt x="2200275" y="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4"/>
          </a:solidFill>
          <a:ln w="47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53" name="Image 7" descr="preencoded.png">
            <a:extLst>
              <a:ext uri="{FF2B5EF4-FFF2-40B4-BE49-F238E27FC236}">
                <a16:creationId xmlns:a16="http://schemas.microsoft.com/office/drawing/2014/main" id="{FEA70E9F-C506-413C-11EF-5915A2296643}"/>
              </a:ext>
            </a:extLst>
          </p:cNvPr>
          <p:cNvSpPr/>
          <p:nvPr/>
        </p:nvSpPr>
        <p:spPr>
          <a:xfrm flipV="1">
            <a:off x="-20086" y="4580051"/>
            <a:ext cx="2277948" cy="2277948"/>
          </a:xfrm>
          <a:custGeom>
            <a:avLst/>
            <a:gdLst>
              <a:gd name="connsiteX0" fmla="*/ 0 w 2277948"/>
              <a:gd name="connsiteY0" fmla="*/ 2277948 h 2277948"/>
              <a:gd name="connsiteX1" fmla="*/ 2277948 w 2277948"/>
              <a:gd name="connsiteY1" fmla="*/ 0 h 2277948"/>
              <a:gd name="connsiteX2" fmla="*/ 0 w 2277948"/>
              <a:gd name="connsiteY2" fmla="*/ 0 h 2277948"/>
              <a:gd name="connsiteX3" fmla="*/ 0 w 2277948"/>
              <a:gd name="connsiteY3" fmla="*/ 2277948 h 2277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7948" h="2277948">
                <a:moveTo>
                  <a:pt x="0" y="2277948"/>
                </a:moveTo>
                <a:cubicBezTo>
                  <a:pt x="1258034" y="2277948"/>
                  <a:pt x="2277948" y="1258034"/>
                  <a:pt x="2277948" y="0"/>
                </a:cubicBezTo>
                <a:lnTo>
                  <a:pt x="0" y="0"/>
                </a:lnTo>
                <a:lnTo>
                  <a:pt x="0" y="2277948"/>
                </a:lnTo>
                <a:close/>
              </a:path>
            </a:pathLst>
          </a:custGeom>
          <a:solidFill>
            <a:schemeClr val="accent4"/>
          </a:solidFill>
          <a:ln w="508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A8B7F1F1-806C-8D65-7340-220A0C4653C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9991886" y="3441269"/>
            <a:ext cx="2200114" cy="2200114"/>
          </a:xfrm>
          <a:prstGeom prst="rect">
            <a:avLst/>
          </a:prstGeom>
        </p:spPr>
      </p:pic>
      <p:sp>
        <p:nvSpPr>
          <p:cNvPr id="54" name="Image 2" descr="preencoded.png">
            <a:extLst>
              <a:ext uri="{FF2B5EF4-FFF2-40B4-BE49-F238E27FC236}">
                <a16:creationId xmlns:a16="http://schemas.microsoft.com/office/drawing/2014/main" id="{F19C81EC-0322-58A2-C455-6E2C84D1E6E8}"/>
              </a:ext>
            </a:extLst>
          </p:cNvPr>
          <p:cNvSpPr/>
          <p:nvPr/>
        </p:nvSpPr>
        <p:spPr>
          <a:xfrm>
            <a:off x="1707959" y="5667616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8760" y="1883664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08760" y="2837688"/>
            <a:ext cx="5879592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1F9FD95-086F-282B-820C-8CDAD4A6EEB6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84857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losing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EF1F750-031C-BDB7-BD7B-9CBE17406FDB}"/>
              </a:ext>
            </a:extLst>
          </p:cNvPr>
          <p:cNvSpPr/>
          <p:nvPr userDrawn="1"/>
        </p:nvSpPr>
        <p:spPr>
          <a:xfrm>
            <a:off x="0" y="0"/>
            <a:ext cx="8948738" cy="6858000"/>
          </a:xfrm>
          <a:custGeom>
            <a:avLst/>
            <a:gdLst>
              <a:gd name="connsiteX0" fmla="*/ 0 w 8948738"/>
              <a:gd name="connsiteY0" fmla="*/ 0 h 6858000"/>
              <a:gd name="connsiteX1" fmla="*/ 5932941 w 8948738"/>
              <a:gd name="connsiteY1" fmla="*/ 0 h 6858000"/>
              <a:gd name="connsiteX2" fmla="*/ 6047310 w 8948738"/>
              <a:gd name="connsiteY2" fmla="*/ 14613 h 6858000"/>
              <a:gd name="connsiteX3" fmla="*/ 8948738 w 8948738"/>
              <a:gd name="connsiteY3" fmla="*/ 3416480 h 6858000"/>
              <a:gd name="connsiteX4" fmla="*/ 5702202 w 8948738"/>
              <a:gd name="connsiteY4" fmla="*/ 6853523 h 6858000"/>
              <a:gd name="connsiteX5" fmla="*/ 5526113 w 8948738"/>
              <a:gd name="connsiteY5" fmla="*/ 6858000 h 6858000"/>
              <a:gd name="connsiteX6" fmla="*/ 0 w 8948738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948738" h="6858000">
                <a:moveTo>
                  <a:pt x="0" y="0"/>
                </a:moveTo>
                <a:lnTo>
                  <a:pt x="5932941" y="0"/>
                </a:lnTo>
                <a:lnTo>
                  <a:pt x="6047310" y="14613"/>
                </a:lnTo>
                <a:cubicBezTo>
                  <a:pt x="7690210" y="267026"/>
                  <a:pt x="8948738" y="1693971"/>
                  <a:pt x="8948738" y="3416480"/>
                </a:cubicBezTo>
                <a:cubicBezTo>
                  <a:pt x="8948738" y="5257788"/>
                  <a:pt x="7510634" y="6761349"/>
                  <a:pt x="5702202" y="6853523"/>
                </a:cubicBezTo>
                <a:lnTo>
                  <a:pt x="552611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 w="476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9" name="Freeform: Shape 18" descr="preencoded.png">
            <a:extLst>
              <a:ext uri="{FF2B5EF4-FFF2-40B4-BE49-F238E27FC236}">
                <a16:creationId xmlns:a16="http://schemas.microsoft.com/office/drawing/2014/main" id="{FEB515B5-2D9F-58E1-6E3C-CCBF105D891E}"/>
              </a:ext>
            </a:extLst>
          </p:cNvPr>
          <p:cNvSpPr/>
          <p:nvPr userDrawn="1"/>
        </p:nvSpPr>
        <p:spPr>
          <a:xfrm>
            <a:off x="7538626" y="13142"/>
            <a:ext cx="4653374" cy="6831717"/>
          </a:xfrm>
          <a:custGeom>
            <a:avLst/>
            <a:gdLst>
              <a:gd name="connsiteX0" fmla="*/ 3416476 w 4653374"/>
              <a:gd name="connsiteY0" fmla="*/ 0 h 6831717"/>
              <a:gd name="connsiteX1" fmla="*/ 4653374 w 4653374"/>
              <a:gd name="connsiteY1" fmla="*/ 0 h 6831717"/>
              <a:gd name="connsiteX2" fmla="*/ 4653374 w 4653374"/>
              <a:gd name="connsiteY2" fmla="*/ 6831717 h 6831717"/>
              <a:gd name="connsiteX3" fmla="*/ 3416476 w 4653374"/>
              <a:gd name="connsiteY3" fmla="*/ 6831717 h 6831717"/>
              <a:gd name="connsiteX4" fmla="*/ 0 w 4653374"/>
              <a:gd name="connsiteY4" fmla="*/ 3415863 h 6831717"/>
              <a:gd name="connsiteX5" fmla="*/ 3416476 w 4653374"/>
              <a:gd name="connsiteY5" fmla="*/ 0 h 68317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653374" h="6831717">
                <a:moveTo>
                  <a:pt x="3416476" y="0"/>
                </a:moveTo>
                <a:lnTo>
                  <a:pt x="4653374" y="0"/>
                </a:lnTo>
                <a:lnTo>
                  <a:pt x="4653374" y="6831717"/>
                </a:lnTo>
                <a:lnTo>
                  <a:pt x="3416476" y="6831717"/>
                </a:lnTo>
                <a:cubicBezTo>
                  <a:pt x="1529612" y="6831717"/>
                  <a:pt x="0" y="5302406"/>
                  <a:pt x="0" y="3415863"/>
                </a:cubicBezTo>
                <a:cubicBezTo>
                  <a:pt x="0" y="1529335"/>
                  <a:pt x="1529607" y="0"/>
                  <a:pt x="3416476" y="0"/>
                </a:cubicBezTo>
                <a:close/>
              </a:path>
            </a:pathLst>
          </a:custGeom>
          <a:solidFill>
            <a:schemeClr val="accent1"/>
          </a:solidFill>
          <a:ln w="4777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pic>
        <p:nvPicPr>
          <p:cNvPr id="9" name="Image 2" descr="preencoded.png">
            <a:extLst>
              <a:ext uri="{FF2B5EF4-FFF2-40B4-BE49-F238E27FC236}">
                <a16:creationId xmlns:a16="http://schemas.microsoft.com/office/drawing/2014/main" id="{5CCFEDF9-5B69-87BA-8A33-35033DA4013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8737234" y="-25041"/>
            <a:ext cx="3432191" cy="34321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7048" y="1975104"/>
            <a:ext cx="4169664" cy="667512"/>
          </a:xfrm>
        </p:spPr>
        <p:txBody>
          <a:bodyPr tIns="0" anchor="ctr">
            <a:noAutofit/>
          </a:bodyPr>
          <a:lstStyle>
            <a:lvl1pPr algn="l"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45336" y="2846832"/>
            <a:ext cx="4169664" cy="2176272"/>
          </a:xfrm>
        </p:spPr>
        <p:txBody>
          <a:bodyPr lIns="91440" tIns="0" rIns="91440" bIns="0">
            <a:noAutofit/>
          </a:bodyPr>
          <a:lstStyle>
            <a:lvl1pPr marL="0" indent="0" algn="l">
              <a:spcBef>
                <a:spcPts val="576"/>
              </a:spcBef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28988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C6B5F91-ABF5-D0B6-E43F-40CEDC3A6DF8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52D64F1-27B6-A1E5-4F44-A6029FAB307B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8684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A626DE4B-D4E5-B36A-89FA-7C0E87AFC31D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5243571-BE64-3777-F992-88FC43A60537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11828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ADFAE2CB-0EAD-E788-FCB7-FB12F6939199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50055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5923D9E-9381-3D11-B31A-1BF5C97F35B0}"/>
              </a:ext>
            </a:extLst>
          </p:cNvPr>
          <p:cNvGrpSpPr/>
          <p:nvPr userDrawn="1"/>
        </p:nvGrpSpPr>
        <p:grpSpPr>
          <a:xfrm>
            <a:off x="6452303" y="3405019"/>
            <a:ext cx="5739697" cy="3467971"/>
            <a:chOff x="5009037" y="2525712"/>
            <a:chExt cx="7170193" cy="4332288"/>
          </a:xfrm>
        </p:grpSpPr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89E777D0-3240-08CE-6B6C-B33B910B8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9037" y="25257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EFEA81A2-6893-518C-6AF3-37C987789C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89536" y="2525712"/>
              <a:ext cx="3589694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0F297964-0B81-31DC-6D6D-1414832238B1}"/>
              </a:ext>
            </a:extLst>
          </p:cNvPr>
          <p:cNvGrpSpPr/>
          <p:nvPr userDrawn="1"/>
        </p:nvGrpSpPr>
        <p:grpSpPr>
          <a:xfrm flipH="1" flipV="1">
            <a:off x="6465610" y="0"/>
            <a:ext cx="5739697" cy="3467971"/>
            <a:chOff x="5183405" y="2678112"/>
            <a:chExt cx="7170193" cy="4332288"/>
          </a:xfrm>
        </p:grpSpPr>
        <p:sp>
          <p:nvSpPr>
            <p:cNvPr id="10" name="Freeform 7">
              <a:extLst>
                <a:ext uri="{FF2B5EF4-FFF2-40B4-BE49-F238E27FC236}">
                  <a16:creationId xmlns:a16="http://schemas.microsoft.com/office/drawing/2014/main" id="{CE4FDB43-7466-4B74-330E-836DA9504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3405" y="2678112"/>
              <a:ext cx="3601721" cy="4332288"/>
            </a:xfrm>
            <a:custGeom>
              <a:avLst/>
              <a:gdLst>
                <a:gd name="T0" fmla="*/ 1198 w 1198"/>
                <a:gd name="T1" fmla="*/ 0 h 1441"/>
                <a:gd name="T2" fmla="*/ 0 w 1198"/>
                <a:gd name="T3" fmla="*/ 1441 h 1441"/>
                <a:gd name="T4" fmla="*/ 1198 w 1198"/>
                <a:gd name="T5" fmla="*/ 1441 h 1441"/>
                <a:gd name="T6" fmla="*/ 1198 w 1198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8" h="1441">
                  <a:moveTo>
                    <a:pt x="1198" y="0"/>
                  </a:moveTo>
                  <a:lnTo>
                    <a:pt x="0" y="1441"/>
                  </a:lnTo>
                  <a:lnTo>
                    <a:pt x="1198" y="1441"/>
                  </a:lnTo>
                  <a:lnTo>
                    <a:pt x="119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6">
              <a:extLst>
                <a:ext uri="{FF2B5EF4-FFF2-40B4-BE49-F238E27FC236}">
                  <a16:creationId xmlns:a16="http://schemas.microsoft.com/office/drawing/2014/main" id="{2EA39DB9-F1B4-F4E9-CF4D-717B0CD74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903" y="2678112"/>
              <a:ext cx="3589695" cy="4332288"/>
            </a:xfrm>
            <a:custGeom>
              <a:avLst/>
              <a:gdLst>
                <a:gd name="T0" fmla="*/ 0 w 1194"/>
                <a:gd name="T1" fmla="*/ 0 h 1441"/>
                <a:gd name="T2" fmla="*/ 1194 w 1194"/>
                <a:gd name="T3" fmla="*/ 1441 h 1441"/>
                <a:gd name="T4" fmla="*/ 0 w 1194"/>
                <a:gd name="T5" fmla="*/ 1441 h 1441"/>
                <a:gd name="T6" fmla="*/ 0 w 1194"/>
                <a:gd name="T7" fmla="*/ 0 h 1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94" h="1441">
                  <a:moveTo>
                    <a:pt x="0" y="0"/>
                  </a:moveTo>
                  <a:lnTo>
                    <a:pt x="1194" y="1441"/>
                  </a:lnTo>
                  <a:lnTo>
                    <a:pt x="0" y="144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Image 2" descr="preencoded.png">
            <a:extLst>
              <a:ext uri="{FF2B5EF4-FFF2-40B4-BE49-F238E27FC236}">
                <a16:creationId xmlns:a16="http://schemas.microsoft.com/office/drawing/2014/main" id="{EFFAEAD9-58A9-096B-C6D0-58F7AD08EB20}"/>
              </a:ext>
            </a:extLst>
          </p:cNvPr>
          <p:cNvSpPr/>
          <p:nvPr/>
        </p:nvSpPr>
        <p:spPr>
          <a:xfrm>
            <a:off x="7642518" y="4577658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1CFBBA-B680-A6A7-3C4B-5FEAC42532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99616" y="1901952"/>
            <a:ext cx="5693664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72386C43-DD10-E892-08AD-D6F4AE9617D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99616" y="2770632"/>
            <a:ext cx="5693664" cy="3122168"/>
          </a:xfrm>
        </p:spPr>
        <p:txBody>
          <a:bodyPr>
            <a:no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None/>
              <a:defRPr sz="2400"/>
            </a:lvl1pPr>
            <a:lvl2pPr marL="347472">
              <a:lnSpc>
                <a:spcPct val="150000"/>
              </a:lnSpc>
              <a:spcBef>
                <a:spcPts val="0"/>
              </a:spcBef>
              <a:defRPr sz="2000"/>
            </a:lvl2pPr>
            <a:lvl3pPr marL="685800">
              <a:lnSpc>
                <a:spcPct val="150000"/>
              </a:lnSpc>
              <a:spcBef>
                <a:spcPts val="0"/>
              </a:spcBef>
              <a:defRPr sz="1800"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33396450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AA6B609-D718-DB49-892F-7E49376CC913}"/>
              </a:ext>
            </a:extLst>
          </p:cNvPr>
          <p:cNvSpPr/>
          <p:nvPr userDrawn="1"/>
        </p:nvSpPr>
        <p:spPr>
          <a:xfrm flipH="1" flipV="1">
            <a:off x="9949173" y="4755034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670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C35EFB42-020B-1DF4-3D42-26092CE45F08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0 w 3430200"/>
              <a:gd name="connsiteY0" fmla="*/ 0 h 3430665"/>
              <a:gd name="connsiteX1" fmla="*/ 3430200 w 3430200"/>
              <a:gd name="connsiteY1" fmla="*/ 0 h 3430665"/>
              <a:gd name="connsiteX2" fmla="*/ 3430200 w 3430200"/>
              <a:gd name="connsiteY2" fmla="*/ 3430665 h 3430665"/>
              <a:gd name="connsiteX3" fmla="*/ 0 w 3430200"/>
              <a:gd name="connsiteY3" fmla="*/ 3430665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0" y="0"/>
                </a:moveTo>
                <a:lnTo>
                  <a:pt x="3430200" y="0"/>
                </a:lnTo>
                <a:lnTo>
                  <a:pt x="3430200" y="3430665"/>
                </a:lnTo>
                <a:lnTo>
                  <a:pt x="0" y="3430665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B4DD322-D1E0-74CB-BBFF-057426E58EBC}"/>
              </a:ext>
            </a:extLst>
          </p:cNvPr>
          <p:cNvSpPr/>
          <p:nvPr userDrawn="1"/>
        </p:nvSpPr>
        <p:spPr>
          <a:xfrm>
            <a:off x="0" y="3427336"/>
            <a:ext cx="3430200" cy="3430665"/>
          </a:xfrm>
          <a:custGeom>
            <a:avLst/>
            <a:gdLst>
              <a:gd name="connsiteX0" fmla="*/ 3430200 w 3430200"/>
              <a:gd name="connsiteY0" fmla="*/ 0 h 3430665"/>
              <a:gd name="connsiteX1" fmla="*/ 3430200 w 3430200"/>
              <a:gd name="connsiteY1" fmla="*/ 3430665 h 3430665"/>
              <a:gd name="connsiteX2" fmla="*/ 0 w 3430200"/>
              <a:gd name="connsiteY2" fmla="*/ 3430665 h 3430665"/>
              <a:gd name="connsiteX3" fmla="*/ 0 w 3430200"/>
              <a:gd name="connsiteY3" fmla="*/ 3417531 h 343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0200" h="3430665">
                <a:moveTo>
                  <a:pt x="3430200" y="0"/>
                </a:moveTo>
                <a:lnTo>
                  <a:pt x="3430200" y="3430665"/>
                </a:lnTo>
                <a:lnTo>
                  <a:pt x="0" y="3430665"/>
                </a:lnTo>
                <a:lnTo>
                  <a:pt x="0" y="341753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C11D3FCE-EC92-8558-A3E5-04DB12477A3B}"/>
              </a:ext>
            </a:extLst>
          </p:cNvPr>
          <p:cNvSpPr/>
          <p:nvPr userDrawn="1"/>
        </p:nvSpPr>
        <p:spPr>
          <a:xfrm>
            <a:off x="1" y="1"/>
            <a:ext cx="3423785" cy="3437345"/>
          </a:xfrm>
          <a:custGeom>
            <a:avLst/>
            <a:gdLst>
              <a:gd name="connsiteX0" fmla="*/ 0 w 3423785"/>
              <a:gd name="connsiteY0" fmla="*/ 0 h 3437345"/>
              <a:gd name="connsiteX1" fmla="*/ 3423785 w 3423785"/>
              <a:gd name="connsiteY1" fmla="*/ 0 h 3437345"/>
              <a:gd name="connsiteX2" fmla="*/ 3423785 w 3423785"/>
              <a:gd name="connsiteY2" fmla="*/ 3437345 h 3437345"/>
              <a:gd name="connsiteX3" fmla="*/ 0 w 3423785"/>
              <a:gd name="connsiteY3" fmla="*/ 3437345 h 34373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23785" h="3437345">
                <a:moveTo>
                  <a:pt x="0" y="0"/>
                </a:moveTo>
                <a:lnTo>
                  <a:pt x="3423785" y="0"/>
                </a:lnTo>
                <a:lnTo>
                  <a:pt x="3423785" y="3437345"/>
                </a:lnTo>
                <a:lnTo>
                  <a:pt x="0" y="3437345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 userDrawn="1">
            <p:ph type="title"/>
          </p:nvPr>
        </p:nvSpPr>
        <p:spPr>
          <a:xfrm>
            <a:off x="4224528" y="2276856"/>
            <a:ext cx="6766560" cy="768096"/>
          </a:xfrm>
        </p:spPr>
        <p:txBody>
          <a:bodyPr>
            <a:noAutofit/>
          </a:bodyPr>
          <a:lstStyle>
            <a:lvl1pPr algn="l">
              <a:lnSpc>
                <a:spcPct val="100000"/>
              </a:lnSpc>
              <a:defRPr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 userDrawn="1">
            <p:ph idx="1"/>
          </p:nvPr>
        </p:nvSpPr>
        <p:spPr>
          <a:xfrm>
            <a:off x="4224528" y="3222752"/>
            <a:ext cx="6766560" cy="2700528"/>
          </a:xfrm>
        </p:spPr>
        <p:txBody>
          <a:bodyPr>
            <a:noAutofit/>
          </a:bodyPr>
          <a:lstStyle>
            <a:lvl1pPr marL="0" indent="0">
              <a:buNone/>
              <a:defRPr sz="1500"/>
            </a:lvl1pPr>
            <a:lvl2pPr>
              <a:defRPr sz="1500"/>
            </a:lvl2pPr>
            <a:lvl3pPr>
              <a:defRPr sz="1500"/>
            </a:lvl3pPr>
            <a:lvl4pPr>
              <a:defRPr sz="1500"/>
            </a:lvl4pPr>
            <a:lvl5pPr>
              <a:defRPr sz="15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 userDrawn="1">
            <p:ph type="ftr" sz="quarter" idx="11"/>
          </p:nvPr>
        </p:nvSpPr>
        <p:spPr>
          <a:xfrm>
            <a:off x="4224528" y="457200"/>
            <a:ext cx="3200400" cy="274320"/>
          </a:xfrm>
        </p:spPr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 userDrawn="1"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217CBC9E-B934-828F-2AE5-211CEF5B1D25}"/>
              </a:ext>
            </a:extLst>
          </p:cNvPr>
          <p:cNvSpPr/>
          <p:nvPr userDrawn="1"/>
        </p:nvSpPr>
        <p:spPr>
          <a:xfrm>
            <a:off x="1" y="869"/>
            <a:ext cx="3423785" cy="3436477"/>
          </a:xfrm>
          <a:custGeom>
            <a:avLst/>
            <a:gdLst>
              <a:gd name="connsiteX0" fmla="*/ 0 w 3423785"/>
              <a:gd name="connsiteY0" fmla="*/ 0 h 3436477"/>
              <a:gd name="connsiteX1" fmla="*/ 3423785 w 3423785"/>
              <a:gd name="connsiteY1" fmla="*/ 3436477 h 3436477"/>
              <a:gd name="connsiteX2" fmla="*/ 0 w 3423785"/>
              <a:gd name="connsiteY2" fmla="*/ 3436477 h 34364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423785" h="3436477">
                <a:moveTo>
                  <a:pt x="0" y="0"/>
                </a:moveTo>
                <a:lnTo>
                  <a:pt x="3423785" y="3436477"/>
                </a:lnTo>
                <a:lnTo>
                  <a:pt x="0" y="34364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21832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3D352B04-96E6-839B-9D92-EE98385C4D49}"/>
              </a:ext>
            </a:extLst>
          </p:cNvPr>
          <p:cNvSpPr/>
          <p:nvPr userDrawn="1"/>
        </p:nvSpPr>
        <p:spPr>
          <a:xfrm>
            <a:off x="2062836" y="686475"/>
            <a:ext cx="7774629" cy="6193018"/>
          </a:xfrm>
          <a:custGeom>
            <a:avLst/>
            <a:gdLst>
              <a:gd name="connsiteX0" fmla="*/ 3887320 w 7774629"/>
              <a:gd name="connsiteY0" fmla="*/ 0 h 6193018"/>
              <a:gd name="connsiteX1" fmla="*/ 7774629 w 7774629"/>
              <a:gd name="connsiteY1" fmla="*/ 3884811 h 6193018"/>
              <a:gd name="connsiteX2" fmla="*/ 7774629 w 7774629"/>
              <a:gd name="connsiteY2" fmla="*/ 6193018 h 6193018"/>
              <a:gd name="connsiteX3" fmla="*/ 0 w 7774629"/>
              <a:gd name="connsiteY3" fmla="*/ 6193018 h 6193018"/>
              <a:gd name="connsiteX4" fmla="*/ 0 w 7774629"/>
              <a:gd name="connsiteY4" fmla="*/ 3884811 h 6193018"/>
              <a:gd name="connsiteX5" fmla="*/ 3887320 w 7774629"/>
              <a:gd name="connsiteY5" fmla="*/ 0 h 61930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74629" h="6193018">
                <a:moveTo>
                  <a:pt x="3887320" y="0"/>
                </a:moveTo>
                <a:cubicBezTo>
                  <a:pt x="6034243" y="0"/>
                  <a:pt x="7774629" y="1739299"/>
                  <a:pt x="7774629" y="3884811"/>
                </a:cubicBezTo>
                <a:lnTo>
                  <a:pt x="7774629" y="6193018"/>
                </a:lnTo>
                <a:lnTo>
                  <a:pt x="0" y="6193018"/>
                </a:lnTo>
                <a:lnTo>
                  <a:pt x="0" y="3884811"/>
                </a:lnTo>
                <a:cubicBezTo>
                  <a:pt x="0" y="1739299"/>
                  <a:pt x="1740414" y="0"/>
                  <a:pt x="3887320" y="0"/>
                </a:cubicBezTo>
                <a:close/>
              </a:path>
            </a:pathLst>
          </a:custGeom>
          <a:solidFill>
            <a:schemeClr val="accent2">
              <a:lumMod val="20000"/>
              <a:lumOff val="80000"/>
              <a:alpha val="99000"/>
            </a:schemeClr>
          </a:solidFill>
          <a:ln w="543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6" name="Freeform: Shape 45">
            <a:extLst>
              <a:ext uri="{FF2B5EF4-FFF2-40B4-BE49-F238E27FC236}">
                <a16:creationId xmlns:a16="http://schemas.microsoft.com/office/drawing/2014/main" id="{723D98FB-5EB7-A8DF-8470-B23A80D669E4}"/>
              </a:ext>
            </a:extLst>
          </p:cNvPr>
          <p:cNvSpPr/>
          <p:nvPr userDrawn="1"/>
        </p:nvSpPr>
        <p:spPr>
          <a:xfrm>
            <a:off x="7610252" y="1"/>
            <a:ext cx="2273668" cy="3147998"/>
          </a:xfrm>
          <a:custGeom>
            <a:avLst/>
            <a:gdLst>
              <a:gd name="connsiteX0" fmla="*/ 183295 w 2273668"/>
              <a:gd name="connsiteY0" fmla="*/ 0 h 3147998"/>
              <a:gd name="connsiteX1" fmla="*/ 2273668 w 2273668"/>
              <a:gd name="connsiteY1" fmla="*/ 0 h 3147998"/>
              <a:gd name="connsiteX2" fmla="*/ 2273668 w 2273668"/>
              <a:gd name="connsiteY2" fmla="*/ 3147998 h 3147998"/>
              <a:gd name="connsiteX3" fmla="*/ 2096300 w 2273668"/>
              <a:gd name="connsiteY3" fmla="*/ 3147998 h 3147998"/>
              <a:gd name="connsiteX4" fmla="*/ 2033714 w 2273668"/>
              <a:gd name="connsiteY4" fmla="*/ 3144814 h 3147998"/>
              <a:gd name="connsiteX5" fmla="*/ 0 w 2273668"/>
              <a:gd name="connsiteY5" fmla="*/ 886966 h 3147998"/>
              <a:gd name="connsiteX6" fmla="*/ 178732 w 2273668"/>
              <a:gd name="connsiteY6" fmla="*/ 9417 h 31479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73668" h="3147998">
                <a:moveTo>
                  <a:pt x="183295" y="0"/>
                </a:moveTo>
                <a:lnTo>
                  <a:pt x="2273668" y="0"/>
                </a:lnTo>
                <a:lnTo>
                  <a:pt x="2273668" y="3147998"/>
                </a:lnTo>
                <a:lnTo>
                  <a:pt x="2096300" y="3147998"/>
                </a:lnTo>
                <a:lnTo>
                  <a:pt x="2033714" y="3144814"/>
                </a:lnTo>
                <a:cubicBezTo>
                  <a:pt x="895944" y="3028420"/>
                  <a:pt x="0" y="2060597"/>
                  <a:pt x="0" y="886966"/>
                </a:cubicBezTo>
                <a:cubicBezTo>
                  <a:pt x="0" y="576250"/>
                  <a:pt x="63712" y="279606"/>
                  <a:pt x="178732" y="941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3" name="Freeform: Shape 42">
            <a:extLst>
              <a:ext uri="{FF2B5EF4-FFF2-40B4-BE49-F238E27FC236}">
                <a16:creationId xmlns:a16="http://schemas.microsoft.com/office/drawing/2014/main" id="{4550F3CE-BAE9-3916-42CA-F4D906FA5173}"/>
              </a:ext>
            </a:extLst>
          </p:cNvPr>
          <p:cNvSpPr/>
          <p:nvPr userDrawn="1"/>
        </p:nvSpPr>
        <p:spPr>
          <a:xfrm>
            <a:off x="9883919" y="2"/>
            <a:ext cx="2254928" cy="3141557"/>
          </a:xfrm>
          <a:custGeom>
            <a:avLst/>
            <a:gdLst>
              <a:gd name="connsiteX0" fmla="*/ 0 w 2254928"/>
              <a:gd name="connsiteY0" fmla="*/ 0 h 3141557"/>
              <a:gd name="connsiteX1" fmla="*/ 2080472 w 2254928"/>
              <a:gd name="connsiteY1" fmla="*/ 0 h 3141557"/>
              <a:gd name="connsiteX2" fmla="*/ 2154269 w 2254928"/>
              <a:gd name="connsiteY2" fmla="*/ 202607 h 3141557"/>
              <a:gd name="connsiteX3" fmla="*/ 2254928 w 2254928"/>
              <a:gd name="connsiteY3" fmla="*/ 871976 h 3141557"/>
              <a:gd name="connsiteX4" fmla="*/ 231934 w 2254928"/>
              <a:gd name="connsiteY4" fmla="*/ 3128339 h 3141557"/>
              <a:gd name="connsiteX5" fmla="*/ 19 w 2254928"/>
              <a:gd name="connsiteY5" fmla="*/ 3141557 h 3141557"/>
              <a:gd name="connsiteX6" fmla="*/ 0 w 2254928"/>
              <a:gd name="connsiteY6" fmla="*/ 3141557 h 3141557"/>
              <a:gd name="connsiteX7" fmla="*/ 0 w 2254928"/>
              <a:gd name="connsiteY7" fmla="*/ 2729990 h 3141557"/>
              <a:gd name="connsiteX8" fmla="*/ 0 w 2254928"/>
              <a:gd name="connsiteY8" fmla="*/ 2344136 h 3141557"/>
              <a:gd name="connsiteX9" fmla="*/ 0 w 2254928"/>
              <a:gd name="connsiteY9" fmla="*/ 1983167 h 3141557"/>
              <a:gd name="connsiteX10" fmla="*/ 0 w 2254928"/>
              <a:gd name="connsiteY10" fmla="*/ 1646252 h 3141557"/>
              <a:gd name="connsiteX11" fmla="*/ 0 w 2254928"/>
              <a:gd name="connsiteY11" fmla="*/ 1332565 h 3141557"/>
              <a:gd name="connsiteX12" fmla="*/ 0 w 2254928"/>
              <a:gd name="connsiteY12" fmla="*/ 1041273 h 3141557"/>
              <a:gd name="connsiteX13" fmla="*/ 0 w 2254928"/>
              <a:gd name="connsiteY13" fmla="*/ 771549 h 3141557"/>
              <a:gd name="connsiteX14" fmla="*/ 0 w 2254928"/>
              <a:gd name="connsiteY14" fmla="*/ 522561 h 3141557"/>
              <a:gd name="connsiteX15" fmla="*/ 0 w 2254928"/>
              <a:gd name="connsiteY15" fmla="*/ 293482 h 3141557"/>
              <a:gd name="connsiteX16" fmla="*/ 0 w 2254928"/>
              <a:gd name="connsiteY16" fmla="*/ 83481 h 31415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254928" h="3141557">
                <a:moveTo>
                  <a:pt x="0" y="0"/>
                </a:moveTo>
                <a:lnTo>
                  <a:pt x="2080472" y="0"/>
                </a:lnTo>
                <a:lnTo>
                  <a:pt x="2154269" y="202607"/>
                </a:lnTo>
                <a:cubicBezTo>
                  <a:pt x="2219730" y="414134"/>
                  <a:pt x="2254928" y="638939"/>
                  <a:pt x="2254928" y="871976"/>
                </a:cubicBezTo>
                <a:cubicBezTo>
                  <a:pt x="2254928" y="2045607"/>
                  <a:pt x="1374977" y="3005515"/>
                  <a:pt x="231934" y="3128339"/>
                </a:cubicBezTo>
                <a:lnTo>
                  <a:pt x="19" y="3141557"/>
                </a:lnTo>
                <a:lnTo>
                  <a:pt x="0" y="3141557"/>
                </a:lnTo>
                <a:lnTo>
                  <a:pt x="0" y="2729990"/>
                </a:lnTo>
                <a:lnTo>
                  <a:pt x="0" y="2344136"/>
                </a:lnTo>
                <a:lnTo>
                  <a:pt x="0" y="1983167"/>
                </a:lnTo>
                <a:lnTo>
                  <a:pt x="0" y="1646252"/>
                </a:lnTo>
                <a:lnTo>
                  <a:pt x="0" y="1332565"/>
                </a:lnTo>
                <a:lnTo>
                  <a:pt x="0" y="1041273"/>
                </a:lnTo>
                <a:lnTo>
                  <a:pt x="0" y="771549"/>
                </a:lnTo>
                <a:lnTo>
                  <a:pt x="0" y="522561"/>
                </a:lnTo>
                <a:lnTo>
                  <a:pt x="0" y="293482"/>
                </a:lnTo>
                <a:lnTo>
                  <a:pt x="0" y="8348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9" name="Freeform: Shape 48">
            <a:extLst>
              <a:ext uri="{FF2B5EF4-FFF2-40B4-BE49-F238E27FC236}">
                <a16:creationId xmlns:a16="http://schemas.microsoft.com/office/drawing/2014/main" id="{D83F65A0-0C52-48AD-DC5D-B5D3BF3CC188}"/>
              </a:ext>
            </a:extLst>
          </p:cNvPr>
          <p:cNvSpPr/>
          <p:nvPr userDrawn="1"/>
        </p:nvSpPr>
        <p:spPr>
          <a:xfrm>
            <a:off x="8395730" y="2"/>
            <a:ext cx="2959203" cy="2352793"/>
          </a:xfrm>
          <a:custGeom>
            <a:avLst/>
            <a:gdLst>
              <a:gd name="connsiteX0" fmla="*/ 289830 w 2959203"/>
              <a:gd name="connsiteY0" fmla="*/ 0 h 2352793"/>
              <a:gd name="connsiteX1" fmla="*/ 2669374 w 2959203"/>
              <a:gd name="connsiteY1" fmla="*/ 0 h 2352793"/>
              <a:gd name="connsiteX2" fmla="*/ 2706511 w 2959203"/>
              <a:gd name="connsiteY2" fmla="*/ 49584 h 2352793"/>
              <a:gd name="connsiteX3" fmla="*/ 2951565 w 2959203"/>
              <a:gd name="connsiteY3" fmla="*/ 724493 h 2352793"/>
              <a:gd name="connsiteX4" fmla="*/ 2959203 w 2959203"/>
              <a:gd name="connsiteY4" fmla="*/ 875514 h 2352793"/>
              <a:gd name="connsiteX5" fmla="*/ 2959203 w 2959203"/>
              <a:gd name="connsiteY5" fmla="*/ 875554 h 2352793"/>
              <a:gd name="connsiteX6" fmla="*/ 2951565 w 2959203"/>
              <a:gd name="connsiteY6" fmla="*/ 1026575 h 2352793"/>
              <a:gd name="connsiteX7" fmla="*/ 1479602 w 2959203"/>
              <a:gd name="connsiteY7" fmla="*/ 2352793 h 2352793"/>
              <a:gd name="connsiteX8" fmla="*/ 0 w 2959203"/>
              <a:gd name="connsiteY8" fmla="*/ 875534 h 2352793"/>
              <a:gd name="connsiteX9" fmla="*/ 252694 w 2959203"/>
              <a:gd name="connsiteY9" fmla="*/ 49584 h 23527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959203" h="2352793">
                <a:moveTo>
                  <a:pt x="289830" y="0"/>
                </a:moveTo>
                <a:lnTo>
                  <a:pt x="2669374" y="0"/>
                </a:lnTo>
                <a:lnTo>
                  <a:pt x="2706511" y="49584"/>
                </a:lnTo>
                <a:cubicBezTo>
                  <a:pt x="2839459" y="246061"/>
                  <a:pt x="2926309" y="476187"/>
                  <a:pt x="2951565" y="724493"/>
                </a:cubicBezTo>
                <a:lnTo>
                  <a:pt x="2959203" y="875514"/>
                </a:lnTo>
                <a:lnTo>
                  <a:pt x="2959203" y="875554"/>
                </a:lnTo>
                <a:lnTo>
                  <a:pt x="2951565" y="1026575"/>
                </a:lnTo>
                <a:cubicBezTo>
                  <a:pt x="2875795" y="1771492"/>
                  <a:pt x="2245691" y="2352793"/>
                  <a:pt x="1479602" y="2352793"/>
                </a:cubicBezTo>
                <a:cubicBezTo>
                  <a:pt x="662440" y="2352793"/>
                  <a:pt x="0" y="1691401"/>
                  <a:pt x="0" y="875534"/>
                </a:cubicBezTo>
                <a:cubicBezTo>
                  <a:pt x="0" y="569583"/>
                  <a:pt x="93156" y="285356"/>
                  <a:pt x="252694" y="4958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F8FA7F58-C470-6376-9DB1-DE7034C491E8}"/>
              </a:ext>
            </a:extLst>
          </p:cNvPr>
          <p:cNvSpPr/>
          <p:nvPr userDrawn="1"/>
        </p:nvSpPr>
        <p:spPr>
          <a:xfrm>
            <a:off x="1390854" y="3130662"/>
            <a:ext cx="3106248" cy="3748831"/>
          </a:xfrm>
          <a:custGeom>
            <a:avLst/>
            <a:gdLst>
              <a:gd name="connsiteX0" fmla="*/ 0 w 3106248"/>
              <a:gd name="connsiteY0" fmla="*/ 0 h 3748831"/>
              <a:gd name="connsiteX1" fmla="*/ 3106248 w 3106248"/>
              <a:gd name="connsiteY1" fmla="*/ 3748831 h 3748831"/>
              <a:gd name="connsiteX2" fmla="*/ 0 w 3106248"/>
              <a:gd name="connsiteY2" fmla="*/ 3748831 h 3748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248" h="3748831">
                <a:moveTo>
                  <a:pt x="0" y="0"/>
                </a:moveTo>
                <a:lnTo>
                  <a:pt x="3106248" y="3748831"/>
                </a:lnTo>
                <a:lnTo>
                  <a:pt x="0" y="3748831"/>
                </a:lnTo>
                <a:close/>
              </a:path>
            </a:pathLst>
          </a:custGeom>
          <a:solidFill>
            <a:schemeClr val="accent2">
              <a:alpha val="99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B27C9E57-563E-7980-7B3C-45FAD9C386F4}"/>
              </a:ext>
            </a:extLst>
          </p:cNvPr>
          <p:cNvSpPr/>
          <p:nvPr userDrawn="1"/>
        </p:nvSpPr>
        <p:spPr>
          <a:xfrm>
            <a:off x="0" y="3130661"/>
            <a:ext cx="1400640" cy="3748832"/>
          </a:xfrm>
          <a:custGeom>
            <a:avLst/>
            <a:gdLst>
              <a:gd name="connsiteX0" fmla="*/ 1400640 w 1400640"/>
              <a:gd name="connsiteY0" fmla="*/ 0 h 3748832"/>
              <a:gd name="connsiteX1" fmla="*/ 1400640 w 1400640"/>
              <a:gd name="connsiteY1" fmla="*/ 3748832 h 3748832"/>
              <a:gd name="connsiteX2" fmla="*/ 0 w 1400640"/>
              <a:gd name="connsiteY2" fmla="*/ 3748832 h 3748832"/>
              <a:gd name="connsiteX3" fmla="*/ 0 w 1400640"/>
              <a:gd name="connsiteY3" fmla="*/ 1684743 h 3748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0640" h="3748832">
                <a:moveTo>
                  <a:pt x="1400640" y="0"/>
                </a:moveTo>
                <a:lnTo>
                  <a:pt x="1400640" y="3748832"/>
                </a:lnTo>
                <a:lnTo>
                  <a:pt x="0" y="3748832"/>
                </a:lnTo>
                <a:lnTo>
                  <a:pt x="0" y="1684743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lvl="0"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3776472"/>
            <a:ext cx="6400800" cy="768096"/>
          </a:xfrm>
        </p:spPr>
        <p:txBody>
          <a:bodyPr anchor="t">
            <a:noAutofit/>
          </a:bodyPr>
          <a:lstStyle>
            <a:lvl1pPr>
              <a:lnSpc>
                <a:spcPct val="100000"/>
              </a:lnSpc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895600" y="4718304"/>
            <a:ext cx="6400800" cy="512064"/>
          </a:xfrm>
        </p:spPr>
        <p:txBody>
          <a:bodyPr lIns="0" tIns="0" rIns="0" bIns="0">
            <a:noAutofit/>
          </a:bodyPr>
          <a:lstStyle>
            <a:lvl1pPr marL="0" indent="0" algn="ctr">
              <a:spcBef>
                <a:spcPts val="0"/>
              </a:spcBef>
              <a:buNone/>
              <a:defRPr sz="2400">
                <a:solidFill>
                  <a:schemeClr val="accent6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817894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58952" y="2103120"/>
            <a:ext cx="1067104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21792" y="457200"/>
            <a:ext cx="3200400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945368" y="457200"/>
            <a:ext cx="987552" cy="27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33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63" r:id="rId2"/>
    <p:sldLayoutId id="2147483652" r:id="rId3"/>
    <p:sldLayoutId id="2147483653" r:id="rId4"/>
    <p:sldLayoutId id="2147483664" r:id="rId5"/>
    <p:sldLayoutId id="2147483667" r:id="rId6"/>
    <p:sldLayoutId id="2147483668" r:id="rId7"/>
    <p:sldLayoutId id="2147483669" r:id="rId8"/>
    <p:sldLayoutId id="2147483673" r:id="rId9"/>
    <p:sldLayoutId id="2147483670" r:id="rId10"/>
    <p:sldLayoutId id="2147483671" r:id="rId11"/>
    <p:sldLayoutId id="2147483655" r:id="rId12"/>
    <p:sldLayoutId id="2147483674" r:id="rId13"/>
    <p:sldLayoutId id="2147483675" r:id="rId14"/>
    <p:sldLayoutId id="2147483676" r:id="rId15"/>
    <p:sldLayoutId id="2147483654" r:id="rId16"/>
    <p:sldLayoutId id="2147483656" r:id="rId17"/>
    <p:sldLayoutId id="2147483657" r:id="rId18"/>
    <p:sldLayoutId id="2147483658" r:id="rId19"/>
    <p:sldLayoutId id="2147483659" r:id="rId20"/>
  </p:sldLayoutIdLst>
  <p:hf hdr="0" dt="0"/>
  <p:txStyles>
    <p:titleStyle>
      <a:lvl1pPr algn="ctr" defTabSz="914400" rtl="0" eaLnBrk="1" latinLnBrk="0" hangingPunct="1">
        <a:lnSpc>
          <a:spcPts val="4875"/>
        </a:lnSpc>
        <a:spcBef>
          <a:spcPct val="0"/>
        </a:spcBef>
        <a:buNone/>
        <a:defRPr sz="4400" b="1" kern="1200" cap="all" baseline="0">
          <a:solidFill>
            <a:schemeClr val="accent6"/>
          </a:solidFill>
          <a:latin typeface="+mj-lt"/>
          <a:ea typeface="+mj-ea"/>
          <a:cs typeface="+mj-cs"/>
        </a:defRPr>
      </a:lvl1pPr>
    </p:titleStyle>
    <p:bodyStyle>
      <a:lvl1pPr marL="347472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800" kern="1200">
          <a:solidFill>
            <a:schemeClr val="accent6"/>
          </a:solidFill>
          <a:latin typeface="+mn-lt"/>
          <a:ea typeface="+mn-ea"/>
          <a:cs typeface="+mn-cs"/>
        </a:defRPr>
      </a:lvl1pPr>
      <a:lvl2pPr marL="6858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400" kern="1200">
          <a:solidFill>
            <a:schemeClr val="accent6"/>
          </a:solidFill>
          <a:latin typeface="+mn-lt"/>
          <a:ea typeface="+mn-ea"/>
          <a:cs typeface="+mn-cs"/>
        </a:defRPr>
      </a:lvl2pPr>
      <a:lvl3pPr marL="11430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2000" kern="1200">
          <a:solidFill>
            <a:schemeClr val="accent6"/>
          </a:solidFill>
          <a:latin typeface="+mn-lt"/>
          <a:ea typeface="+mn-ea"/>
          <a:cs typeface="+mn-cs"/>
        </a:defRPr>
      </a:lvl3pPr>
      <a:lvl4pPr marL="16002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4pPr>
      <a:lvl5pPr marL="2057400" indent="-347472" algn="l" defTabSz="914400" rtl="0" eaLnBrk="1" latinLnBrk="0" hangingPunct="1">
        <a:lnSpc>
          <a:spcPct val="100000"/>
        </a:lnSpc>
        <a:spcBef>
          <a:spcPts val="360"/>
        </a:spcBef>
        <a:buFont typeface="Arial" panose="020B0604020202020204" pitchFamily="34" charset="0"/>
        <a:buChar char="•"/>
        <a:defRPr sz="1800" kern="1200">
          <a:solidFill>
            <a:schemeClr val="accent6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customXml" Target="../ink/ink11.xml"/><Relationship Id="rId13" Type="http://schemas.openxmlformats.org/officeDocument/2006/relationships/image" Target="../media/image75.png"/><Relationship Id="rId3" Type="http://schemas.openxmlformats.org/officeDocument/2006/relationships/image" Target="../media/image69.png"/><Relationship Id="rId7" Type="http://schemas.openxmlformats.org/officeDocument/2006/relationships/image" Target="../media/image72.png"/><Relationship Id="rId12" Type="http://schemas.openxmlformats.org/officeDocument/2006/relationships/customXml" Target="../ink/ink13.xml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0.xml"/><Relationship Id="rId11" Type="http://schemas.openxmlformats.org/officeDocument/2006/relationships/image" Target="../media/image74.png"/><Relationship Id="rId5" Type="http://schemas.openxmlformats.org/officeDocument/2006/relationships/image" Target="../media/image71.png"/><Relationship Id="rId10" Type="http://schemas.openxmlformats.org/officeDocument/2006/relationships/customXml" Target="../ink/ink12.xml"/><Relationship Id="rId4" Type="http://schemas.openxmlformats.org/officeDocument/2006/relationships/image" Target="../media/image70.png"/><Relationship Id="rId9" Type="http://schemas.openxmlformats.org/officeDocument/2006/relationships/image" Target="../media/image7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customXml" Target="../ink/ink15.xml"/><Relationship Id="rId13" Type="http://schemas.openxmlformats.org/officeDocument/2006/relationships/image" Target="../media/image83.png"/><Relationship Id="rId3" Type="http://schemas.openxmlformats.org/officeDocument/2006/relationships/image" Target="../media/image77.png"/><Relationship Id="rId7" Type="http://schemas.openxmlformats.org/officeDocument/2006/relationships/image" Target="../media/image80.png"/><Relationship Id="rId12" Type="http://schemas.openxmlformats.org/officeDocument/2006/relationships/customXml" Target="../ink/ink17.xml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4.xml"/><Relationship Id="rId11" Type="http://schemas.openxmlformats.org/officeDocument/2006/relationships/image" Target="../media/image82.png"/><Relationship Id="rId5" Type="http://schemas.openxmlformats.org/officeDocument/2006/relationships/image" Target="../media/image79.png"/><Relationship Id="rId10" Type="http://schemas.openxmlformats.org/officeDocument/2006/relationships/customXml" Target="../ink/ink16.xml"/><Relationship Id="rId4" Type="http://schemas.openxmlformats.org/officeDocument/2006/relationships/image" Target="../media/image78.png"/><Relationship Id="rId9" Type="http://schemas.openxmlformats.org/officeDocument/2006/relationships/image" Target="../media/image8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92.png"/><Relationship Id="rId18" Type="http://schemas.openxmlformats.org/officeDocument/2006/relationships/customXml" Target="../ink/ink24.xml"/><Relationship Id="rId3" Type="http://schemas.openxmlformats.org/officeDocument/2006/relationships/image" Target="../media/image86.png"/><Relationship Id="rId21" Type="http://schemas.openxmlformats.org/officeDocument/2006/relationships/image" Target="../media/image96.png"/><Relationship Id="rId7" Type="http://schemas.openxmlformats.org/officeDocument/2006/relationships/image" Target="../media/image89.png"/><Relationship Id="rId12" Type="http://schemas.openxmlformats.org/officeDocument/2006/relationships/customXml" Target="../ink/ink21.xml"/><Relationship Id="rId17" Type="http://schemas.openxmlformats.org/officeDocument/2006/relationships/image" Target="../media/image94.png"/><Relationship Id="rId2" Type="http://schemas.openxmlformats.org/officeDocument/2006/relationships/image" Target="../media/image85.png"/><Relationship Id="rId16" Type="http://schemas.openxmlformats.org/officeDocument/2006/relationships/customXml" Target="../ink/ink23.xml"/><Relationship Id="rId20" Type="http://schemas.openxmlformats.org/officeDocument/2006/relationships/customXml" Target="../ink/ink25.xml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18.xml"/><Relationship Id="rId11" Type="http://schemas.openxmlformats.org/officeDocument/2006/relationships/image" Target="../media/image91.png"/><Relationship Id="rId5" Type="http://schemas.openxmlformats.org/officeDocument/2006/relationships/image" Target="../media/image88.png"/><Relationship Id="rId15" Type="http://schemas.openxmlformats.org/officeDocument/2006/relationships/image" Target="../media/image93.png"/><Relationship Id="rId10" Type="http://schemas.openxmlformats.org/officeDocument/2006/relationships/customXml" Target="../ink/ink20.xml"/><Relationship Id="rId19" Type="http://schemas.openxmlformats.org/officeDocument/2006/relationships/image" Target="../media/image95.png"/><Relationship Id="rId4" Type="http://schemas.openxmlformats.org/officeDocument/2006/relationships/image" Target="../media/image87.png"/><Relationship Id="rId9" Type="http://schemas.openxmlformats.org/officeDocument/2006/relationships/image" Target="../media/image90.png"/><Relationship Id="rId14" Type="http://schemas.openxmlformats.org/officeDocument/2006/relationships/customXml" Target="../ink/ink2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customXml" Target="../ink/ink27.xml"/><Relationship Id="rId3" Type="http://schemas.openxmlformats.org/officeDocument/2006/relationships/image" Target="../media/image98.png"/><Relationship Id="rId7" Type="http://schemas.openxmlformats.org/officeDocument/2006/relationships/image" Target="../media/image101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26.xml"/><Relationship Id="rId11" Type="http://schemas.openxmlformats.org/officeDocument/2006/relationships/image" Target="../media/image103.png"/><Relationship Id="rId5" Type="http://schemas.openxmlformats.org/officeDocument/2006/relationships/image" Target="../media/image100.png"/><Relationship Id="rId10" Type="http://schemas.openxmlformats.org/officeDocument/2006/relationships/customXml" Target="../ink/ink28.xml"/><Relationship Id="rId4" Type="http://schemas.openxmlformats.org/officeDocument/2006/relationships/image" Target="../media/image99.png"/><Relationship Id="rId9" Type="http://schemas.openxmlformats.org/officeDocument/2006/relationships/image" Target="../media/image10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customXml" Target="../ink/ink5.xml"/><Relationship Id="rId3" Type="http://schemas.openxmlformats.org/officeDocument/2006/relationships/image" Target="../media/image21.png"/><Relationship Id="rId7" Type="http://schemas.openxmlformats.org/officeDocument/2006/relationships/customXml" Target="../ink/ink2.xml"/><Relationship Id="rId12" Type="http://schemas.openxmlformats.org/officeDocument/2006/relationships/image" Target="../media/image26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openxmlformats.org/officeDocument/2006/relationships/customXml" Target="../ink/ink3.xml"/><Relationship Id="rId1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customXml" Target="../ink/ink7.xml"/><Relationship Id="rId13" Type="http://schemas.openxmlformats.org/officeDocument/2006/relationships/image" Target="../media/image35.png"/><Relationship Id="rId3" Type="http://schemas.openxmlformats.org/officeDocument/2006/relationships/image" Target="../media/image29.png"/><Relationship Id="rId7" Type="http://schemas.openxmlformats.org/officeDocument/2006/relationships/image" Target="../media/image32.png"/><Relationship Id="rId12" Type="http://schemas.openxmlformats.org/officeDocument/2006/relationships/customXml" Target="../ink/ink9.xm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Relationship Id="rId6" Type="http://schemas.openxmlformats.org/officeDocument/2006/relationships/customXml" Target="../ink/ink6.xml"/><Relationship Id="rId11" Type="http://schemas.openxmlformats.org/officeDocument/2006/relationships/image" Target="../media/image34.png"/><Relationship Id="rId5" Type="http://schemas.openxmlformats.org/officeDocument/2006/relationships/image" Target="../media/image31.png"/><Relationship Id="rId10" Type="http://schemas.openxmlformats.org/officeDocument/2006/relationships/customXml" Target="../ink/ink8.xml"/><Relationship Id="rId4" Type="http://schemas.openxmlformats.org/officeDocument/2006/relationships/image" Target="../media/image30.png"/><Relationship Id="rId9" Type="http://schemas.openxmlformats.org/officeDocument/2006/relationships/image" Target="../media/image3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>
            <a:alpha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38362" y="1160086"/>
            <a:ext cx="7915275" cy="773489"/>
          </a:xfrm>
        </p:spPr>
        <p:txBody>
          <a:bodyPr/>
          <a:lstStyle/>
          <a:p>
            <a:br>
              <a:rPr lang="en-US" sz="3600" dirty="0"/>
            </a:br>
            <a:endParaRPr lang="en-US" sz="36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349494" y="2746836"/>
            <a:ext cx="3493008" cy="878908"/>
          </a:xfrm>
        </p:spPr>
        <p:txBody>
          <a:bodyPr/>
          <a:lstStyle/>
          <a:p>
            <a:r>
              <a:rPr lang="he-IL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בר אלבז 313119471</a:t>
            </a:r>
          </a:p>
          <a:p>
            <a:r>
              <a:rPr lang="he-IL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ליאור </a:t>
            </a:r>
            <a:r>
              <a:rPr lang="he-IL" sz="2000" dirty="0" err="1">
                <a:solidFill>
                  <a:schemeClr val="accent6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גוצולסקי</a:t>
            </a:r>
            <a:r>
              <a:rPr lang="he-IL" sz="2000" dirty="0">
                <a:solidFill>
                  <a:schemeClr val="accent6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318227758 </a:t>
            </a:r>
            <a:endParaRPr lang="en-US" sz="2000" dirty="0">
              <a:solidFill>
                <a:schemeClr val="accent6">
                  <a:lumMod val="40000"/>
                  <a:lumOff val="6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53B60135-EEDB-9A2E-D0BF-618B8DAE713F}"/>
              </a:ext>
            </a:extLst>
          </p:cNvPr>
          <p:cNvSpPr txBox="1">
            <a:spLocks/>
          </p:cNvSpPr>
          <p:nvPr/>
        </p:nvSpPr>
        <p:spPr>
          <a:xfrm>
            <a:off x="3831094" y="1160086"/>
            <a:ext cx="4529809" cy="1081315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תכנון ומימוש בדיקות עבור הרכיב </a:t>
            </a:r>
          </a:p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T6-SRAM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3E5ED023-6061-3D6C-4700-A0F3541DD093}"/>
              </a:ext>
            </a:extLst>
          </p:cNvPr>
          <p:cNvSpPr txBox="1">
            <a:spLocks/>
          </p:cNvSpPr>
          <p:nvPr/>
        </p:nvSpPr>
        <p:spPr>
          <a:xfrm>
            <a:off x="3982720" y="3661082"/>
            <a:ext cx="3859782" cy="102018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20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None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he-IL" sz="20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אחראים אקדמיים</a:t>
            </a:r>
          </a:p>
          <a:p>
            <a:r>
              <a:rPr lang="he-IL" sz="1800" b="1" dirty="0">
                <a:effectLst/>
                <a:ea typeface="Georgia" panose="02040502050405020303" pitchFamily="18" charset="0"/>
                <a:cs typeface="David" panose="020E0502060401010101" pitchFamily="34" charset="-79"/>
              </a:rPr>
              <a:t>פרופסור </a:t>
            </a:r>
            <a:r>
              <a:rPr lang="he-IL" sz="1800" b="1" dirty="0" err="1">
                <a:effectLst/>
                <a:ea typeface="Georgia" panose="02040502050405020303" pitchFamily="18" charset="0"/>
                <a:cs typeface="David" panose="020E0502060401010101" pitchFamily="34" charset="-79"/>
              </a:rPr>
              <a:t>ברשטיין</a:t>
            </a:r>
            <a:r>
              <a:rPr lang="he-IL" sz="1800" b="1" dirty="0">
                <a:effectLst/>
                <a:ea typeface="Georgia" panose="02040502050405020303" pitchFamily="18" charset="0"/>
                <a:cs typeface="David" panose="020E0502060401010101" pitchFamily="34" charset="-79"/>
              </a:rPr>
              <a:t> יוסף</a:t>
            </a:r>
            <a:r>
              <a:rPr lang="ar-SA" sz="1800" b="1" dirty="0">
                <a:effectLst/>
                <a:ea typeface="Georgia" panose="02040502050405020303" pitchFamily="18" charset="0"/>
                <a:cs typeface="David" panose="020E0502060401010101" pitchFamily="34" charset="-79"/>
              </a:rPr>
              <a:t>, </a:t>
            </a:r>
            <a:r>
              <a:rPr lang="he-IL" sz="1800" b="1" dirty="0">
                <a:effectLst/>
                <a:ea typeface="Georgia" panose="02040502050405020303" pitchFamily="18" charset="0"/>
                <a:cs typeface="David" panose="020E0502060401010101" pitchFamily="34" charset="-79"/>
              </a:rPr>
              <a:t>ד"ר עמנואל בנדר</a:t>
            </a:r>
            <a:endParaRPr lang="en-US" sz="2000" dirty="0">
              <a:solidFill>
                <a:schemeClr val="accent6">
                  <a:lumMod val="40000"/>
                  <a:lumOff val="60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91000">
              <a:schemeClr val="accent3">
                <a:lumMod val="20000"/>
                <a:lumOff val="80000"/>
              </a:schemeClr>
            </a:gs>
            <a:gs pos="83000">
              <a:schemeClr val="accent3">
                <a:lumMod val="20000"/>
                <a:lumOff val="80000"/>
              </a:schemeClr>
            </a:gs>
            <a:gs pos="100000">
              <a:schemeClr val="accent3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99">
            <a:extLst>
              <a:ext uri="{FF2B5EF4-FFF2-40B4-BE49-F238E27FC236}">
                <a16:creationId xmlns:a16="http://schemas.microsoft.com/office/drawing/2014/main" id="{BDCD43C0-150B-72DF-B7FC-A9F81452B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3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Rectangle 100">
            <a:extLst>
              <a:ext uri="{FF2B5EF4-FFF2-40B4-BE49-F238E27FC236}">
                <a16:creationId xmlns:a16="http://schemas.microsoft.com/office/drawing/2014/main" id="{97EEFA7C-692D-197A-91DA-D0F6E6A5A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3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Rectangle 101">
            <a:extLst>
              <a:ext uri="{FF2B5EF4-FFF2-40B4-BE49-F238E27FC236}">
                <a16:creationId xmlns:a16="http://schemas.microsoft.com/office/drawing/2014/main" id="{764C921B-C4E0-8DBD-D602-718F8E3AF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3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1" name="Rectangle 103">
            <a:extLst>
              <a:ext uri="{FF2B5EF4-FFF2-40B4-BE49-F238E27FC236}">
                <a16:creationId xmlns:a16="http://schemas.microsoft.com/office/drawing/2014/main" id="{29025D1E-5EFE-CB9D-EAA1-67493763C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3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Rectangle 104">
            <a:extLst>
              <a:ext uri="{FF2B5EF4-FFF2-40B4-BE49-F238E27FC236}">
                <a16:creationId xmlns:a16="http://schemas.microsoft.com/office/drawing/2014/main" id="{E5CC3581-6567-5275-083F-8730EC197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3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0" name="תמונה 9" descr="תמונה שמכילה צילום מסך, תרשים, חלל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48157459-29F7-891D-B638-CB31677C1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4000" y="508775"/>
            <a:ext cx="5481957" cy="3282785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1A2B5803-A530-744F-B0F6-0F223CBF7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211" y="594360"/>
            <a:ext cx="4326467" cy="2963353"/>
          </a:xfrm>
          <a:prstGeom prst="rect">
            <a:avLst/>
          </a:prstGeom>
        </p:spPr>
      </p:pic>
      <p:pic>
        <p:nvPicPr>
          <p:cNvPr id="12" name="תמונה 11" descr="תמונה שמכילה צילום מסך, טקסט, תצוגה, מעגל חשמלי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ED41DEF6-61AB-6DD5-F9CE-CA75241230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3849023"/>
            <a:ext cx="5989957" cy="296242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962A3A29-0749-FC4C-B1CD-94419432B5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356" y="46556"/>
            <a:ext cx="3984860" cy="511709"/>
          </a:xfrm>
        </p:spPr>
        <p:txBody>
          <a:bodyPr/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FOR PRE-CHARGE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C8C5FD7C-7939-0133-D924-92E7D0CCE675}"/>
              </a:ext>
            </a:extLst>
          </p:cNvPr>
          <p:cNvSpPr txBox="1">
            <a:spLocks/>
          </p:cNvSpPr>
          <p:nvPr/>
        </p:nvSpPr>
        <p:spPr>
          <a:xfrm>
            <a:off x="1079404" y="303453"/>
            <a:ext cx="1669882" cy="4106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INVERTER</a:t>
            </a:r>
          </a:p>
        </p:txBody>
      </p:sp>
      <p:pic>
        <p:nvPicPr>
          <p:cNvPr id="16" name="תמונה 15">
            <a:extLst>
              <a:ext uri="{FF2B5EF4-FFF2-40B4-BE49-F238E27FC236}">
                <a16:creationId xmlns:a16="http://schemas.microsoft.com/office/drawing/2014/main" id="{38575EC8-A9F6-E110-E42E-3CB5F39FAF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718" y="3685845"/>
            <a:ext cx="4583949" cy="3014075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DF04217A-E523-E867-BDD1-FCCADC28D825}"/>
              </a:ext>
            </a:extLst>
          </p:cNvPr>
          <p:cNvSpPr txBox="1">
            <a:spLocks/>
          </p:cNvSpPr>
          <p:nvPr/>
        </p:nvSpPr>
        <p:spPr>
          <a:xfrm>
            <a:off x="8428470" y="163701"/>
            <a:ext cx="1669882" cy="4106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PRE-CHARGE</a:t>
            </a:r>
          </a:p>
        </p:txBody>
      </p:sp>
    </p:spTree>
    <p:extLst>
      <p:ext uri="{BB962C8B-B14F-4D97-AF65-F5344CB8AC3E}">
        <p14:creationId xmlns:p14="http://schemas.microsoft.com/office/powerpoint/2010/main" val="30278506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99">
            <a:extLst>
              <a:ext uri="{FF2B5EF4-FFF2-40B4-BE49-F238E27FC236}">
                <a16:creationId xmlns:a16="http://schemas.microsoft.com/office/drawing/2014/main" id="{BDCD43C0-150B-72DF-B7FC-A9F81452B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3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Rectangle 100">
            <a:extLst>
              <a:ext uri="{FF2B5EF4-FFF2-40B4-BE49-F238E27FC236}">
                <a16:creationId xmlns:a16="http://schemas.microsoft.com/office/drawing/2014/main" id="{97EEFA7C-692D-197A-91DA-D0F6E6A5A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3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Rectangle 101">
            <a:extLst>
              <a:ext uri="{FF2B5EF4-FFF2-40B4-BE49-F238E27FC236}">
                <a16:creationId xmlns:a16="http://schemas.microsoft.com/office/drawing/2014/main" id="{764C921B-C4E0-8DBD-D602-718F8E3AF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3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1" name="Rectangle 103">
            <a:extLst>
              <a:ext uri="{FF2B5EF4-FFF2-40B4-BE49-F238E27FC236}">
                <a16:creationId xmlns:a16="http://schemas.microsoft.com/office/drawing/2014/main" id="{29025D1E-5EFE-CB9D-EAA1-67493763C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3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Rectangle 104">
            <a:extLst>
              <a:ext uri="{FF2B5EF4-FFF2-40B4-BE49-F238E27FC236}">
                <a16:creationId xmlns:a16="http://schemas.microsoft.com/office/drawing/2014/main" id="{E5CC3581-6567-5275-083F-8730EC197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3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5A8145E-A94C-945A-A19F-73191D4A9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1675" y="58959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3ECD7A65-4542-0E91-4463-F96AEEA44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626" y="594360"/>
            <a:ext cx="6096001" cy="4883775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D6F14818-F680-B5F3-9A77-8BC9959A31CE}"/>
              </a:ext>
            </a:extLst>
          </p:cNvPr>
          <p:cNvSpPr txBox="1">
            <a:spLocks/>
          </p:cNvSpPr>
          <p:nvPr/>
        </p:nvSpPr>
        <p:spPr>
          <a:xfrm>
            <a:off x="2049626" y="320459"/>
            <a:ext cx="1669882" cy="4106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WRITE</a:t>
            </a:r>
          </a:p>
        </p:txBody>
      </p:sp>
      <p:pic>
        <p:nvPicPr>
          <p:cNvPr id="11" name="תמונה 10" descr="תמונה שמכילה צילום מסך, טקסט, תוכנה, תכונות מולטימדיה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4A668495-434F-9703-6ACB-8ED5546AAB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7088" y="643128"/>
            <a:ext cx="5922286" cy="4835007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57B0ED34-1441-3A3B-5EF6-2AB7ABBD234A}"/>
              </a:ext>
            </a:extLst>
          </p:cNvPr>
          <p:cNvSpPr txBox="1">
            <a:spLocks/>
          </p:cNvSpPr>
          <p:nvPr/>
        </p:nvSpPr>
        <p:spPr>
          <a:xfrm>
            <a:off x="8343290" y="464392"/>
            <a:ext cx="1669882" cy="4106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READ</a:t>
            </a:r>
          </a:p>
        </p:txBody>
      </p:sp>
    </p:spTree>
    <p:extLst>
      <p:ext uri="{BB962C8B-B14F-4D97-AF65-F5344CB8AC3E}">
        <p14:creationId xmlns:p14="http://schemas.microsoft.com/office/powerpoint/2010/main" val="3155392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99">
            <a:extLst>
              <a:ext uri="{FF2B5EF4-FFF2-40B4-BE49-F238E27FC236}">
                <a16:creationId xmlns:a16="http://schemas.microsoft.com/office/drawing/2014/main" id="{BDCD43C0-150B-72DF-B7FC-A9F81452B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3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Rectangle 100">
            <a:extLst>
              <a:ext uri="{FF2B5EF4-FFF2-40B4-BE49-F238E27FC236}">
                <a16:creationId xmlns:a16="http://schemas.microsoft.com/office/drawing/2014/main" id="{97EEFA7C-692D-197A-91DA-D0F6E6A5A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3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Rectangle 101">
            <a:extLst>
              <a:ext uri="{FF2B5EF4-FFF2-40B4-BE49-F238E27FC236}">
                <a16:creationId xmlns:a16="http://schemas.microsoft.com/office/drawing/2014/main" id="{764C921B-C4E0-8DBD-D602-718F8E3AF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3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1" name="Rectangle 103">
            <a:extLst>
              <a:ext uri="{FF2B5EF4-FFF2-40B4-BE49-F238E27FC236}">
                <a16:creationId xmlns:a16="http://schemas.microsoft.com/office/drawing/2014/main" id="{29025D1E-5EFE-CB9D-EAA1-67493763C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3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Rectangle 104">
            <a:extLst>
              <a:ext uri="{FF2B5EF4-FFF2-40B4-BE49-F238E27FC236}">
                <a16:creationId xmlns:a16="http://schemas.microsoft.com/office/drawing/2014/main" id="{E5CC3581-6567-5275-083F-8730EC197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3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C5A8145E-A94C-945A-A19F-73191D4A91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1675" y="58959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F4A38-3A3E-C0A7-3D29-93618E3B7E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31155" y="46556"/>
            <a:ext cx="6400711" cy="511709"/>
          </a:xfrm>
        </p:spPr>
        <p:txBody>
          <a:bodyPr/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for t6-sram WITH PRE-CHARGE</a:t>
            </a:r>
          </a:p>
        </p:txBody>
      </p:sp>
      <p:pic>
        <p:nvPicPr>
          <p:cNvPr id="12" name="תמונה 11" descr="תמונה שמכילה צילום מסך, צבעוני, תרשים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57DB6C7C-3159-0BC2-CF20-0E4B82DED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7747" y="736064"/>
            <a:ext cx="6400711" cy="4262891"/>
          </a:xfrm>
          <a:prstGeom prst="rect">
            <a:avLst/>
          </a:prstGeom>
        </p:spPr>
      </p:pic>
      <p:pic>
        <p:nvPicPr>
          <p:cNvPr id="13" name="תמונה 12" descr="תמונה שמכילה צילום מסך, תרשים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02182037-6364-6923-730B-DF66805C06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46" y="685532"/>
            <a:ext cx="5606762" cy="4369063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E9D57A0D-9A5B-F8F1-4D6C-39F4EBBE0F38}"/>
              </a:ext>
            </a:extLst>
          </p:cNvPr>
          <p:cNvSpPr txBox="1">
            <a:spLocks/>
          </p:cNvSpPr>
          <p:nvPr/>
        </p:nvSpPr>
        <p:spPr>
          <a:xfrm>
            <a:off x="-332148" y="665986"/>
            <a:ext cx="1669882" cy="4106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LAYOUT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61A975B-29C4-8D14-7268-D45D4C06F02E}"/>
              </a:ext>
            </a:extLst>
          </p:cNvPr>
          <p:cNvSpPr txBox="1">
            <a:spLocks/>
          </p:cNvSpPr>
          <p:nvPr/>
        </p:nvSpPr>
        <p:spPr>
          <a:xfrm>
            <a:off x="5685453" y="804569"/>
            <a:ext cx="1669882" cy="4106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SCHEMATIC</a:t>
            </a:r>
          </a:p>
        </p:txBody>
      </p:sp>
    </p:spTree>
    <p:extLst>
      <p:ext uri="{BB962C8B-B14F-4D97-AF65-F5344CB8AC3E}">
        <p14:creationId xmlns:p14="http://schemas.microsoft.com/office/powerpoint/2010/main" val="2280105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91000">
              <a:schemeClr val="accent3">
                <a:lumMod val="20000"/>
                <a:lumOff val="80000"/>
              </a:schemeClr>
            </a:gs>
            <a:gs pos="83000">
              <a:schemeClr val="accent3">
                <a:lumMod val="20000"/>
                <a:lumOff val="80000"/>
              </a:schemeClr>
            </a:gs>
            <a:gs pos="100000">
              <a:schemeClr val="accent3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8E3E3C-1007-6D54-07AC-60442518C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0835" y="5989320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b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13</a:t>
            </a:fld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Rectangle 99">
            <a:extLst>
              <a:ext uri="{FF2B5EF4-FFF2-40B4-BE49-F238E27FC236}">
                <a16:creationId xmlns:a16="http://schemas.microsoft.com/office/drawing/2014/main" id="{BDCD43C0-150B-72DF-B7FC-A9F81452B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3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Rectangle 100">
            <a:extLst>
              <a:ext uri="{FF2B5EF4-FFF2-40B4-BE49-F238E27FC236}">
                <a16:creationId xmlns:a16="http://schemas.microsoft.com/office/drawing/2014/main" id="{97EEFA7C-692D-197A-91DA-D0F6E6A5A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3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Rectangle 101">
            <a:extLst>
              <a:ext uri="{FF2B5EF4-FFF2-40B4-BE49-F238E27FC236}">
                <a16:creationId xmlns:a16="http://schemas.microsoft.com/office/drawing/2014/main" id="{764C921B-C4E0-8DBD-D602-718F8E3AF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3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1" name="Rectangle 103">
            <a:extLst>
              <a:ext uri="{FF2B5EF4-FFF2-40B4-BE49-F238E27FC236}">
                <a16:creationId xmlns:a16="http://schemas.microsoft.com/office/drawing/2014/main" id="{29025D1E-5EFE-CB9D-EAA1-67493763C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3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Rectangle 104">
            <a:extLst>
              <a:ext uri="{FF2B5EF4-FFF2-40B4-BE49-F238E27FC236}">
                <a16:creationId xmlns:a16="http://schemas.microsoft.com/office/drawing/2014/main" id="{E5CC3581-6567-5275-083F-8730EC197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3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678E6F58-9DF6-FA88-DE71-755CE49E00D7}"/>
              </a:ext>
            </a:extLst>
          </p:cNvPr>
          <p:cNvSpPr txBox="1">
            <a:spLocks/>
          </p:cNvSpPr>
          <p:nvPr/>
        </p:nvSpPr>
        <p:spPr>
          <a:xfrm>
            <a:off x="5057859" y="46556"/>
            <a:ext cx="1669882" cy="4106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WRITE</a:t>
            </a: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0FB6F389-C1EA-D9F4-066F-BFC2C0A7E4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87372" y="526197"/>
            <a:ext cx="6345908" cy="3699293"/>
          </a:xfrm>
          <a:prstGeom prst="rect">
            <a:avLst/>
          </a:prstGeom>
        </p:spPr>
      </p:pic>
      <p:pic>
        <p:nvPicPr>
          <p:cNvPr id="12" name="תמונה 11" descr="תמונה שמכילה טקסט, צילום מסך, מספר, קו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FAD997CD-45E2-3338-3E0D-1927A49445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26197"/>
            <a:ext cx="5701390" cy="2902802"/>
          </a:xfrm>
          <a:prstGeom prst="rect">
            <a:avLst/>
          </a:prstGeom>
        </p:spPr>
      </p:pic>
      <p:pic>
        <p:nvPicPr>
          <p:cNvPr id="13" name="תמונה 12" descr="תמונה שמכילה טקסט, צילום מסך, מספר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447C443E-C1D5-1D11-8875-89C7144B03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20" y="3429000"/>
            <a:ext cx="5703430" cy="3256480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20C81B90-DEAF-61FF-E8E7-98082CAE80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6871" y="4300863"/>
            <a:ext cx="6346409" cy="2384617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B04AC32B-C510-3C73-247C-C6530E8213A1}"/>
              </a:ext>
            </a:extLst>
          </p:cNvPr>
          <p:cNvSpPr txBox="1">
            <a:spLocks/>
          </p:cNvSpPr>
          <p:nvPr/>
        </p:nvSpPr>
        <p:spPr>
          <a:xfrm>
            <a:off x="1355239" y="172520"/>
            <a:ext cx="1809867" cy="28468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corners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 </a:t>
            </a:r>
            <a:endParaRPr lang="en-US" sz="2000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76D4A6F-1FEA-E3D5-0F5B-8801E388F6BE}"/>
              </a:ext>
            </a:extLst>
          </p:cNvPr>
          <p:cNvSpPr txBox="1">
            <a:spLocks/>
          </p:cNvSpPr>
          <p:nvPr/>
        </p:nvSpPr>
        <p:spPr>
          <a:xfrm>
            <a:off x="7305256" y="4405627"/>
            <a:ext cx="1809867" cy="4106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FFFF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Montecarlo</a:t>
            </a:r>
            <a:r>
              <a:rPr lang="en-US" sz="1800" b="1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 </a:t>
            </a:r>
            <a:endParaRPr lang="en-US" sz="2000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48922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91000">
              <a:schemeClr val="accent3">
                <a:lumMod val="20000"/>
                <a:lumOff val="80000"/>
              </a:schemeClr>
            </a:gs>
            <a:gs pos="83000">
              <a:schemeClr val="accent3">
                <a:lumMod val="20000"/>
                <a:lumOff val="80000"/>
              </a:schemeClr>
            </a:gs>
            <a:gs pos="100000">
              <a:schemeClr val="accent3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8E3E3C-1007-6D54-07AC-60442518C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0835" y="5989320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b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14</a:t>
            </a:fld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Rectangle 99">
            <a:extLst>
              <a:ext uri="{FF2B5EF4-FFF2-40B4-BE49-F238E27FC236}">
                <a16:creationId xmlns:a16="http://schemas.microsoft.com/office/drawing/2014/main" id="{BDCD43C0-150B-72DF-B7FC-A9F81452B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3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Rectangle 100">
            <a:extLst>
              <a:ext uri="{FF2B5EF4-FFF2-40B4-BE49-F238E27FC236}">
                <a16:creationId xmlns:a16="http://schemas.microsoft.com/office/drawing/2014/main" id="{97EEFA7C-692D-197A-91DA-D0F6E6A5A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3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Rectangle 101">
            <a:extLst>
              <a:ext uri="{FF2B5EF4-FFF2-40B4-BE49-F238E27FC236}">
                <a16:creationId xmlns:a16="http://schemas.microsoft.com/office/drawing/2014/main" id="{764C921B-C4E0-8DBD-D602-718F8E3AF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3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1" name="Rectangle 103">
            <a:extLst>
              <a:ext uri="{FF2B5EF4-FFF2-40B4-BE49-F238E27FC236}">
                <a16:creationId xmlns:a16="http://schemas.microsoft.com/office/drawing/2014/main" id="{29025D1E-5EFE-CB9D-EAA1-67493763C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3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Rectangle 104">
            <a:extLst>
              <a:ext uri="{FF2B5EF4-FFF2-40B4-BE49-F238E27FC236}">
                <a16:creationId xmlns:a16="http://schemas.microsoft.com/office/drawing/2014/main" id="{E5CC3581-6567-5275-083F-8730EC197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3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6FCBD74-63D0-8688-9AF8-EA96F43C7AF9}"/>
              </a:ext>
            </a:extLst>
          </p:cNvPr>
          <p:cNvSpPr txBox="1">
            <a:spLocks/>
          </p:cNvSpPr>
          <p:nvPr/>
        </p:nvSpPr>
        <p:spPr>
          <a:xfrm>
            <a:off x="5261059" y="49513"/>
            <a:ext cx="1669882" cy="4106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READ</a:t>
            </a:r>
          </a:p>
        </p:txBody>
      </p:sp>
      <p:pic>
        <p:nvPicPr>
          <p:cNvPr id="9" name="תמונה 8" descr="תמונה שמכילה צילום מסך, חשמל, מעגל חשמלי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85CD0C0E-E876-EFE3-BA37-98B7081360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0508" y="398606"/>
            <a:ext cx="6071491" cy="3711379"/>
          </a:xfrm>
          <a:prstGeom prst="rect">
            <a:avLst/>
          </a:prstGeom>
        </p:spPr>
      </p:pic>
      <p:pic>
        <p:nvPicPr>
          <p:cNvPr id="10" name="תמונה 9" descr="תמונה שמכילה טקסט, מספר, קו, צילום מסך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60D88A43-69EE-431C-EB8F-A7E48C44F1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28" y="483573"/>
            <a:ext cx="5998204" cy="3308468"/>
          </a:xfrm>
          <a:prstGeom prst="rect">
            <a:avLst/>
          </a:prstGeom>
        </p:spPr>
      </p:pic>
      <p:pic>
        <p:nvPicPr>
          <p:cNvPr id="11" name="תמונה 10" descr="תמונה שמכילה טקסט, צילום מסך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1AD1194F-E7D9-A307-2EA1-338786869B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741" y="3850417"/>
            <a:ext cx="5876220" cy="2984168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CB68CF48-2E88-C329-214C-9F7DBD9ABC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1332" y="4225491"/>
            <a:ext cx="6180667" cy="263250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9AF87A00-A7A8-F2E5-097E-24EEE55BE461}"/>
              </a:ext>
            </a:extLst>
          </p:cNvPr>
          <p:cNvSpPr txBox="1">
            <a:spLocks/>
          </p:cNvSpPr>
          <p:nvPr/>
        </p:nvSpPr>
        <p:spPr>
          <a:xfrm>
            <a:off x="1278237" y="172329"/>
            <a:ext cx="1809867" cy="3112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corners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 </a:t>
            </a:r>
            <a:endParaRPr lang="en-US" sz="2000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5B987EE-06A7-CFAA-DE9E-A0183094BCED}"/>
              </a:ext>
            </a:extLst>
          </p:cNvPr>
          <p:cNvSpPr txBox="1">
            <a:spLocks/>
          </p:cNvSpPr>
          <p:nvPr/>
        </p:nvSpPr>
        <p:spPr>
          <a:xfrm>
            <a:off x="7595084" y="4306132"/>
            <a:ext cx="1809867" cy="4106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FFFF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Montecarlo</a:t>
            </a:r>
            <a:r>
              <a:rPr lang="en-US" sz="1800" b="1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 </a:t>
            </a:r>
            <a:endParaRPr lang="en-US" sz="2000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843290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91000">
              <a:schemeClr val="accent3">
                <a:lumMod val="20000"/>
                <a:lumOff val="80000"/>
              </a:schemeClr>
            </a:gs>
            <a:gs pos="83000">
              <a:schemeClr val="accent3">
                <a:lumMod val="20000"/>
                <a:lumOff val="80000"/>
              </a:schemeClr>
            </a:gs>
            <a:gs pos="100000">
              <a:schemeClr val="accent3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99">
            <a:extLst>
              <a:ext uri="{FF2B5EF4-FFF2-40B4-BE49-F238E27FC236}">
                <a16:creationId xmlns:a16="http://schemas.microsoft.com/office/drawing/2014/main" id="{BDCD43C0-150B-72DF-B7FC-A9F81452B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3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Rectangle 100">
            <a:extLst>
              <a:ext uri="{FF2B5EF4-FFF2-40B4-BE49-F238E27FC236}">
                <a16:creationId xmlns:a16="http://schemas.microsoft.com/office/drawing/2014/main" id="{97EEFA7C-692D-197A-91DA-D0F6E6A5A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3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Rectangle 101">
            <a:extLst>
              <a:ext uri="{FF2B5EF4-FFF2-40B4-BE49-F238E27FC236}">
                <a16:creationId xmlns:a16="http://schemas.microsoft.com/office/drawing/2014/main" id="{764C921B-C4E0-8DBD-D602-718F8E3AF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3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1" name="Rectangle 103">
            <a:extLst>
              <a:ext uri="{FF2B5EF4-FFF2-40B4-BE49-F238E27FC236}">
                <a16:creationId xmlns:a16="http://schemas.microsoft.com/office/drawing/2014/main" id="{29025D1E-5EFE-CB9D-EAA1-67493763C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3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Rectangle 104">
            <a:extLst>
              <a:ext uri="{FF2B5EF4-FFF2-40B4-BE49-F238E27FC236}">
                <a16:creationId xmlns:a16="http://schemas.microsoft.com/office/drawing/2014/main" id="{E5CC3581-6567-5275-083F-8730EC197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3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888B5EAD-C1E3-9DEC-C0D7-2668C43EA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356" y="46556"/>
            <a:ext cx="3984860" cy="511709"/>
          </a:xfrm>
        </p:spPr>
        <p:txBody>
          <a:bodyPr/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FOR amplifier</a:t>
            </a:r>
          </a:p>
        </p:txBody>
      </p:sp>
      <p:pic>
        <p:nvPicPr>
          <p:cNvPr id="10" name="תמונה 9">
            <a:extLst>
              <a:ext uri="{FF2B5EF4-FFF2-40B4-BE49-F238E27FC236}">
                <a16:creationId xmlns:a16="http://schemas.microsoft.com/office/drawing/2014/main" id="{6C2880FF-2714-17E3-114B-9CA92D3AF4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7269" y="558264"/>
            <a:ext cx="5191665" cy="3373057"/>
          </a:xfrm>
          <a:prstGeom prst="rect">
            <a:avLst/>
          </a:prstGeom>
        </p:spPr>
      </p:pic>
      <p:pic>
        <p:nvPicPr>
          <p:cNvPr id="11" name="תמונה 10" descr="תמונה שמכילה צילום מסך, טקסט, תצוגה, צבעוני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DE19119B-D60D-34CD-3114-4989B06CBD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7269" y="3978417"/>
            <a:ext cx="5274731" cy="2838805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8806327A-2DDF-F32A-838F-D5FE5BD637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66" y="968909"/>
            <a:ext cx="6754157" cy="3955385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3C9F4545-11AC-A9C5-D125-D5FF55C3E528}"/>
              </a:ext>
            </a:extLst>
          </p:cNvPr>
          <p:cNvSpPr txBox="1">
            <a:spLocks/>
          </p:cNvSpPr>
          <p:nvPr/>
        </p:nvSpPr>
        <p:spPr>
          <a:xfrm>
            <a:off x="6864226" y="550032"/>
            <a:ext cx="1669882" cy="4106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SCHEMATIC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E3B7BED-266A-7271-08C6-F568F233E94F}"/>
              </a:ext>
            </a:extLst>
          </p:cNvPr>
          <p:cNvSpPr txBox="1">
            <a:spLocks/>
          </p:cNvSpPr>
          <p:nvPr/>
        </p:nvSpPr>
        <p:spPr>
          <a:xfrm>
            <a:off x="7854216" y="6195478"/>
            <a:ext cx="1166899" cy="4106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LAYOUT</a:t>
            </a:r>
          </a:p>
        </p:txBody>
      </p:sp>
    </p:spTree>
    <p:extLst>
      <p:ext uri="{BB962C8B-B14F-4D97-AF65-F5344CB8AC3E}">
        <p14:creationId xmlns:p14="http://schemas.microsoft.com/office/powerpoint/2010/main" val="17062726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99">
            <a:extLst>
              <a:ext uri="{FF2B5EF4-FFF2-40B4-BE49-F238E27FC236}">
                <a16:creationId xmlns:a16="http://schemas.microsoft.com/office/drawing/2014/main" id="{BDCD43C0-150B-72DF-B7FC-A9F81452B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3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Rectangle 100">
            <a:extLst>
              <a:ext uri="{FF2B5EF4-FFF2-40B4-BE49-F238E27FC236}">
                <a16:creationId xmlns:a16="http://schemas.microsoft.com/office/drawing/2014/main" id="{97EEFA7C-692D-197A-91DA-D0F6E6A5A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3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Rectangle 101">
            <a:extLst>
              <a:ext uri="{FF2B5EF4-FFF2-40B4-BE49-F238E27FC236}">
                <a16:creationId xmlns:a16="http://schemas.microsoft.com/office/drawing/2014/main" id="{764C921B-C4E0-8DBD-D602-718F8E3AF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3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1" name="Rectangle 103">
            <a:extLst>
              <a:ext uri="{FF2B5EF4-FFF2-40B4-BE49-F238E27FC236}">
                <a16:creationId xmlns:a16="http://schemas.microsoft.com/office/drawing/2014/main" id="{29025D1E-5EFE-CB9D-EAA1-67493763C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3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Rectangle 104">
            <a:extLst>
              <a:ext uri="{FF2B5EF4-FFF2-40B4-BE49-F238E27FC236}">
                <a16:creationId xmlns:a16="http://schemas.microsoft.com/office/drawing/2014/main" id="{E5CC3581-6567-5275-083F-8730EC197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3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28479F06-6F4C-0807-3C9A-FDB3E851FA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8387" y="587692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he-IL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7B9FFDE8-E0D9-3753-DF30-2EC620FAA6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889" y="46556"/>
            <a:ext cx="8678245" cy="511709"/>
          </a:xfrm>
        </p:spPr>
        <p:txBody>
          <a:bodyPr/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for t6-sram WITH PRE-CHARGE AND amplifier</a:t>
            </a:r>
          </a:p>
        </p:txBody>
      </p:sp>
      <p:pic>
        <p:nvPicPr>
          <p:cNvPr id="11" name="תמונה 10" descr="תמונה שמכילה צילום מסך, תרשים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ED1F9DCF-649B-5A2E-6FCC-6B91FD419B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7733" y="457200"/>
            <a:ext cx="5774268" cy="5929582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0EAE453D-7652-0A36-6F96-0A438EA7BD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57199"/>
            <a:ext cx="6307122" cy="5532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1973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91000">
              <a:schemeClr val="accent3">
                <a:lumMod val="20000"/>
                <a:lumOff val="80000"/>
              </a:schemeClr>
            </a:gs>
            <a:gs pos="83000">
              <a:schemeClr val="accent3">
                <a:lumMod val="20000"/>
                <a:lumOff val="80000"/>
              </a:schemeClr>
            </a:gs>
            <a:gs pos="100000">
              <a:schemeClr val="accent3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8E3E3C-1007-6D54-07AC-60442518C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0835" y="5989320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b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17</a:t>
            </a:fld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Rectangle 99">
            <a:extLst>
              <a:ext uri="{FF2B5EF4-FFF2-40B4-BE49-F238E27FC236}">
                <a16:creationId xmlns:a16="http://schemas.microsoft.com/office/drawing/2014/main" id="{BDCD43C0-150B-72DF-B7FC-A9F81452B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3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Rectangle 100">
            <a:extLst>
              <a:ext uri="{FF2B5EF4-FFF2-40B4-BE49-F238E27FC236}">
                <a16:creationId xmlns:a16="http://schemas.microsoft.com/office/drawing/2014/main" id="{97EEFA7C-692D-197A-91DA-D0F6E6A5A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3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Rectangle 101">
            <a:extLst>
              <a:ext uri="{FF2B5EF4-FFF2-40B4-BE49-F238E27FC236}">
                <a16:creationId xmlns:a16="http://schemas.microsoft.com/office/drawing/2014/main" id="{764C921B-C4E0-8DBD-D602-718F8E3AF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3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1" name="Rectangle 103">
            <a:extLst>
              <a:ext uri="{FF2B5EF4-FFF2-40B4-BE49-F238E27FC236}">
                <a16:creationId xmlns:a16="http://schemas.microsoft.com/office/drawing/2014/main" id="{29025D1E-5EFE-CB9D-EAA1-67493763C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3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Rectangle 104">
            <a:extLst>
              <a:ext uri="{FF2B5EF4-FFF2-40B4-BE49-F238E27FC236}">
                <a16:creationId xmlns:a16="http://schemas.microsoft.com/office/drawing/2014/main" id="{E5CC3581-6567-5275-083F-8730EC197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3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59B48CD-5AF3-FE4E-0341-02BE2F593E00}"/>
              </a:ext>
            </a:extLst>
          </p:cNvPr>
          <p:cNvSpPr txBox="1">
            <a:spLocks/>
          </p:cNvSpPr>
          <p:nvPr/>
        </p:nvSpPr>
        <p:spPr>
          <a:xfrm>
            <a:off x="5057859" y="46556"/>
            <a:ext cx="1669882" cy="4106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WRITE</a:t>
            </a:r>
          </a:p>
        </p:txBody>
      </p:sp>
      <p:pic>
        <p:nvPicPr>
          <p:cNvPr id="13" name="תמונה 12">
            <a:extLst>
              <a:ext uri="{FF2B5EF4-FFF2-40B4-BE49-F238E27FC236}">
                <a16:creationId xmlns:a16="http://schemas.microsoft.com/office/drawing/2014/main" id="{585FE9DA-C2DD-A10B-2D8D-8618FE576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421005"/>
            <a:ext cx="6096000" cy="3507528"/>
          </a:xfrm>
          <a:prstGeom prst="rect">
            <a:avLst/>
          </a:prstGeom>
        </p:spPr>
      </p:pic>
      <p:pic>
        <p:nvPicPr>
          <p:cNvPr id="14" name="תמונה 13" descr="תמונה שמכילה טקסט, צילום מסך, מספר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4FF17041-3A67-AB70-4998-FDDD47A01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421006"/>
            <a:ext cx="6019801" cy="2787861"/>
          </a:xfrm>
          <a:prstGeom prst="rect">
            <a:avLst/>
          </a:prstGeom>
        </p:spPr>
      </p:pic>
      <p:pic>
        <p:nvPicPr>
          <p:cNvPr id="15" name="תמונה 14" descr="תמונה שמכילה טקסט, צילום מסך, לוח שנה, צבעוני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6EB99B4E-EE17-37C9-CF23-B3E3CACC84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3245061"/>
            <a:ext cx="6019800" cy="3000351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F00BC0F1-59E3-16BF-30F7-C3ADB6E565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3990128"/>
            <a:ext cx="6096000" cy="2255284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7F5E6B79-1436-E672-E599-C68C60DC3BCC}"/>
              </a:ext>
            </a:extLst>
          </p:cNvPr>
          <p:cNvSpPr txBox="1">
            <a:spLocks/>
          </p:cNvSpPr>
          <p:nvPr/>
        </p:nvSpPr>
        <p:spPr>
          <a:xfrm>
            <a:off x="1355239" y="87360"/>
            <a:ext cx="1809867" cy="333646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corners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 </a:t>
            </a:r>
            <a:endParaRPr lang="en-US" sz="2000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43DD8C8-C3C6-E691-80AD-100EBF55CC4C}"/>
              </a:ext>
            </a:extLst>
          </p:cNvPr>
          <p:cNvSpPr txBox="1">
            <a:spLocks/>
          </p:cNvSpPr>
          <p:nvPr/>
        </p:nvSpPr>
        <p:spPr>
          <a:xfrm>
            <a:off x="1355239" y="87360"/>
            <a:ext cx="1809867" cy="4106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corners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 </a:t>
            </a:r>
            <a:endParaRPr lang="en-US" sz="2000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D90CEE68-5C4E-3189-EE24-6E4A2D9133DE}"/>
              </a:ext>
            </a:extLst>
          </p:cNvPr>
          <p:cNvSpPr txBox="1">
            <a:spLocks/>
          </p:cNvSpPr>
          <p:nvPr/>
        </p:nvSpPr>
        <p:spPr>
          <a:xfrm>
            <a:off x="7199377" y="4006635"/>
            <a:ext cx="1809867" cy="4106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FFFF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Montecarlo</a:t>
            </a:r>
            <a:r>
              <a:rPr lang="en-US" sz="1800" b="1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 </a:t>
            </a:r>
            <a:endParaRPr lang="en-US" sz="2000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" name="דיו 1">
                <a:extLst>
                  <a:ext uri="{FF2B5EF4-FFF2-40B4-BE49-F238E27FC236}">
                    <a16:creationId xmlns:a16="http://schemas.microsoft.com/office/drawing/2014/main" id="{71720F7E-7F7A-9D61-8EFC-1B8DF41DD8C0}"/>
                  </a:ext>
                </a:extLst>
              </p14:cNvPr>
              <p14:cNvContentPartPr/>
              <p14:nvPr/>
            </p14:nvContentPartPr>
            <p14:xfrm>
              <a:off x="6426050" y="2733610"/>
              <a:ext cx="62280" cy="3600"/>
            </p14:xfrm>
          </p:contentPart>
        </mc:Choice>
        <mc:Fallback>
          <p:pic>
            <p:nvPicPr>
              <p:cNvPr id="2" name="דיו 1">
                <a:extLst>
                  <a:ext uri="{FF2B5EF4-FFF2-40B4-BE49-F238E27FC236}">
                    <a16:creationId xmlns:a16="http://schemas.microsoft.com/office/drawing/2014/main" id="{71720F7E-7F7A-9D61-8EFC-1B8DF41DD8C0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19930" y="2727490"/>
                <a:ext cx="74520" cy="1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9" name="קבוצה 8">
            <a:extLst>
              <a:ext uri="{FF2B5EF4-FFF2-40B4-BE49-F238E27FC236}">
                <a16:creationId xmlns:a16="http://schemas.microsoft.com/office/drawing/2014/main" id="{95E23041-7C00-913C-2A6E-FAE1E25E14D2}"/>
              </a:ext>
            </a:extLst>
          </p:cNvPr>
          <p:cNvGrpSpPr/>
          <p:nvPr/>
        </p:nvGrpSpPr>
        <p:grpSpPr>
          <a:xfrm>
            <a:off x="6384650" y="2178130"/>
            <a:ext cx="107280" cy="88560"/>
            <a:chOff x="6384650" y="2178130"/>
            <a:chExt cx="107280" cy="88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" name="דיו 3">
                  <a:extLst>
                    <a:ext uri="{FF2B5EF4-FFF2-40B4-BE49-F238E27FC236}">
                      <a16:creationId xmlns:a16="http://schemas.microsoft.com/office/drawing/2014/main" id="{3BE37F81-78B2-527E-1D74-22BB09F13585}"/>
                    </a:ext>
                  </a:extLst>
                </p14:cNvPr>
                <p14:cNvContentPartPr/>
                <p14:nvPr/>
              </p14:nvContentPartPr>
              <p14:xfrm>
                <a:off x="6384650" y="2206570"/>
                <a:ext cx="98640" cy="3600"/>
              </p14:xfrm>
            </p:contentPart>
          </mc:Choice>
          <mc:Fallback>
            <p:pic>
              <p:nvPicPr>
                <p:cNvPr id="4" name="דיו 3">
                  <a:extLst>
                    <a:ext uri="{FF2B5EF4-FFF2-40B4-BE49-F238E27FC236}">
                      <a16:creationId xmlns:a16="http://schemas.microsoft.com/office/drawing/2014/main" id="{3BE37F81-78B2-527E-1D74-22BB09F1358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378530" y="2200450"/>
                  <a:ext cx="11088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6" name="דיו 5">
                  <a:extLst>
                    <a:ext uri="{FF2B5EF4-FFF2-40B4-BE49-F238E27FC236}">
                      <a16:creationId xmlns:a16="http://schemas.microsoft.com/office/drawing/2014/main" id="{AF548745-C4A8-3FB4-49D9-6BFD97C7D94F}"/>
                    </a:ext>
                  </a:extLst>
                </p14:cNvPr>
                <p14:cNvContentPartPr/>
                <p14:nvPr/>
              </p14:nvContentPartPr>
              <p14:xfrm>
                <a:off x="6435770" y="2178130"/>
                <a:ext cx="9720" cy="88560"/>
              </p14:xfrm>
            </p:contentPart>
          </mc:Choice>
          <mc:Fallback>
            <p:pic>
              <p:nvPicPr>
                <p:cNvPr id="6" name="דיו 5">
                  <a:extLst>
                    <a:ext uri="{FF2B5EF4-FFF2-40B4-BE49-F238E27FC236}">
                      <a16:creationId xmlns:a16="http://schemas.microsoft.com/office/drawing/2014/main" id="{AF548745-C4A8-3FB4-49D9-6BFD97C7D94F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429650" y="2172010"/>
                  <a:ext cx="21960" cy="100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8" name="דיו 7">
                  <a:extLst>
                    <a:ext uri="{FF2B5EF4-FFF2-40B4-BE49-F238E27FC236}">
                      <a16:creationId xmlns:a16="http://schemas.microsoft.com/office/drawing/2014/main" id="{F70B55B8-52B9-4E71-93E6-7F7F602A9FFC}"/>
                    </a:ext>
                  </a:extLst>
                </p14:cNvPr>
                <p14:cNvContentPartPr/>
                <p14:nvPr/>
              </p14:nvContentPartPr>
              <p14:xfrm>
                <a:off x="6460970" y="2213410"/>
                <a:ext cx="30960" cy="2880"/>
              </p14:xfrm>
            </p:contentPart>
          </mc:Choice>
          <mc:Fallback>
            <p:pic>
              <p:nvPicPr>
                <p:cNvPr id="8" name="דיו 7">
                  <a:extLst>
                    <a:ext uri="{FF2B5EF4-FFF2-40B4-BE49-F238E27FC236}">
                      <a16:creationId xmlns:a16="http://schemas.microsoft.com/office/drawing/2014/main" id="{F70B55B8-52B9-4E71-93E6-7F7F602A9FFC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6454850" y="2207290"/>
                  <a:ext cx="43200" cy="1512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4402901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D063477B-3F19-9855-AB4D-56A3D7A37545}"/>
              </a:ext>
            </a:extLst>
          </p:cNvPr>
          <p:cNvSpPr txBox="1">
            <a:spLocks/>
          </p:cNvSpPr>
          <p:nvPr/>
        </p:nvSpPr>
        <p:spPr>
          <a:xfrm>
            <a:off x="5057859" y="46556"/>
            <a:ext cx="1669882" cy="4106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READ</a:t>
            </a:r>
          </a:p>
        </p:txBody>
      </p:sp>
      <p:pic>
        <p:nvPicPr>
          <p:cNvPr id="7" name="תמונה 6" descr="תמונה שמכילה צילום מסך, תכונות מולטימדיה, חשמל, תוכנה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7530A855-42DF-A36A-7FC0-706EB56ED0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2800" y="468822"/>
            <a:ext cx="6299200" cy="3353117"/>
          </a:xfrm>
          <a:prstGeom prst="rect">
            <a:avLst/>
          </a:prstGeom>
        </p:spPr>
      </p:pic>
      <p:pic>
        <p:nvPicPr>
          <p:cNvPr id="8" name="תמונה 7" descr="תמונה שמכילה טקסט, צילום מסך, מספר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3BEBFBD7-95CA-BDC6-C94C-05E924358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851" y="425064"/>
            <a:ext cx="5664955" cy="3124586"/>
          </a:xfrm>
          <a:prstGeom prst="rect">
            <a:avLst/>
          </a:prstGeom>
        </p:spPr>
      </p:pic>
      <p:pic>
        <p:nvPicPr>
          <p:cNvPr id="9" name="תמונה 8" descr="תמונה שמכילה טקסט, צילום מסך, מספר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B153B352-E582-7D9D-8507-2CB540D958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722" y="3833561"/>
            <a:ext cx="5751084" cy="2532834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A7223A4F-FE52-D718-548E-71ED2960DB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92800" y="3867967"/>
            <a:ext cx="6299200" cy="2532834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48CE0575-5136-4FDA-AE4B-32B3C75B63D0}"/>
              </a:ext>
            </a:extLst>
          </p:cNvPr>
          <p:cNvSpPr txBox="1">
            <a:spLocks/>
          </p:cNvSpPr>
          <p:nvPr/>
        </p:nvSpPr>
        <p:spPr>
          <a:xfrm>
            <a:off x="7122375" y="3982115"/>
            <a:ext cx="1809867" cy="4106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FFFF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Montecarlo</a:t>
            </a:r>
            <a:r>
              <a:rPr lang="en-US" sz="1800" b="1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 </a:t>
            </a:r>
            <a:endParaRPr lang="en-US" sz="2000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8D39C635-C135-08C1-8077-C6EEE5583677}"/>
              </a:ext>
            </a:extLst>
          </p:cNvPr>
          <p:cNvSpPr txBox="1">
            <a:spLocks/>
          </p:cNvSpPr>
          <p:nvPr/>
        </p:nvSpPr>
        <p:spPr>
          <a:xfrm>
            <a:off x="1355239" y="87360"/>
            <a:ext cx="1809867" cy="4106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corners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 </a:t>
            </a:r>
            <a:endParaRPr lang="en-US" sz="2000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grpSp>
        <p:nvGrpSpPr>
          <p:cNvPr id="10" name="קבוצה 9">
            <a:extLst>
              <a:ext uri="{FF2B5EF4-FFF2-40B4-BE49-F238E27FC236}">
                <a16:creationId xmlns:a16="http://schemas.microsoft.com/office/drawing/2014/main" id="{882F7812-3C5E-698D-F32F-83B73D33C2A4}"/>
              </a:ext>
            </a:extLst>
          </p:cNvPr>
          <p:cNvGrpSpPr/>
          <p:nvPr/>
        </p:nvGrpSpPr>
        <p:grpSpPr>
          <a:xfrm>
            <a:off x="6260810" y="2130240"/>
            <a:ext cx="69480" cy="80640"/>
            <a:chOff x="6260810" y="2130240"/>
            <a:chExt cx="69480" cy="806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" name="דיו 1">
                  <a:extLst>
                    <a:ext uri="{FF2B5EF4-FFF2-40B4-BE49-F238E27FC236}">
                      <a16:creationId xmlns:a16="http://schemas.microsoft.com/office/drawing/2014/main" id="{FEDB191C-4FB3-1768-52EB-5D2BEA85A008}"/>
                    </a:ext>
                  </a:extLst>
                </p14:cNvPr>
                <p14:cNvContentPartPr/>
                <p14:nvPr/>
              </p14:nvContentPartPr>
              <p14:xfrm>
                <a:off x="6260810" y="2155800"/>
                <a:ext cx="63360" cy="6840"/>
              </p14:xfrm>
            </p:contentPart>
          </mc:Choice>
          <mc:Fallback>
            <p:pic>
              <p:nvPicPr>
                <p:cNvPr id="2" name="דיו 1">
                  <a:extLst>
                    <a:ext uri="{FF2B5EF4-FFF2-40B4-BE49-F238E27FC236}">
                      <a16:creationId xmlns:a16="http://schemas.microsoft.com/office/drawing/2014/main" id="{FEDB191C-4FB3-1768-52EB-5D2BEA85A00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254690" y="2149680"/>
                  <a:ext cx="75600" cy="190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" name="דיו 2">
                  <a:extLst>
                    <a:ext uri="{FF2B5EF4-FFF2-40B4-BE49-F238E27FC236}">
                      <a16:creationId xmlns:a16="http://schemas.microsoft.com/office/drawing/2014/main" id="{13963DE4-043F-32B2-F230-DACFF2CC5A02}"/>
                    </a:ext>
                  </a:extLst>
                </p14:cNvPr>
                <p14:cNvContentPartPr/>
                <p14:nvPr/>
              </p14:nvContentPartPr>
              <p14:xfrm>
                <a:off x="6289610" y="2130240"/>
                <a:ext cx="13320" cy="80640"/>
              </p14:xfrm>
            </p:contentPart>
          </mc:Choice>
          <mc:Fallback>
            <p:pic>
              <p:nvPicPr>
                <p:cNvPr id="3" name="דיו 2">
                  <a:extLst>
                    <a:ext uri="{FF2B5EF4-FFF2-40B4-BE49-F238E27FC236}">
                      <a16:creationId xmlns:a16="http://schemas.microsoft.com/office/drawing/2014/main" id="{13963DE4-043F-32B2-F230-DACFF2CC5A02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283490" y="2124120"/>
                  <a:ext cx="25560" cy="928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5" name="דיו 4">
                  <a:extLst>
                    <a:ext uri="{FF2B5EF4-FFF2-40B4-BE49-F238E27FC236}">
                      <a16:creationId xmlns:a16="http://schemas.microsoft.com/office/drawing/2014/main" id="{6FAF0F92-426A-F68D-944D-F4A6E559BB2C}"/>
                    </a:ext>
                  </a:extLst>
                </p14:cNvPr>
                <p14:cNvContentPartPr/>
                <p14:nvPr/>
              </p14:nvContentPartPr>
              <p14:xfrm>
                <a:off x="6314810" y="2160480"/>
                <a:ext cx="15480" cy="5040"/>
              </p14:xfrm>
            </p:contentPart>
          </mc:Choice>
          <mc:Fallback>
            <p:pic>
              <p:nvPicPr>
                <p:cNvPr id="5" name="דיו 4">
                  <a:extLst>
                    <a:ext uri="{FF2B5EF4-FFF2-40B4-BE49-F238E27FC236}">
                      <a16:creationId xmlns:a16="http://schemas.microsoft.com/office/drawing/2014/main" id="{6FAF0F92-426A-F68D-944D-F4A6E559BB2C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6308690" y="2154360"/>
                  <a:ext cx="27720" cy="172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" name="דיו 12">
                <a:extLst>
                  <a:ext uri="{FF2B5EF4-FFF2-40B4-BE49-F238E27FC236}">
                    <a16:creationId xmlns:a16="http://schemas.microsoft.com/office/drawing/2014/main" id="{8A6EC0A9-AF28-EF2B-41DA-9BE30771791C}"/>
                  </a:ext>
                </a:extLst>
              </p14:cNvPr>
              <p14:cNvContentPartPr/>
              <p14:nvPr/>
            </p14:nvContentPartPr>
            <p14:xfrm>
              <a:off x="6229130" y="2695800"/>
              <a:ext cx="78480" cy="3240"/>
            </p14:xfrm>
          </p:contentPart>
        </mc:Choice>
        <mc:Fallback>
          <p:pic>
            <p:nvPicPr>
              <p:cNvPr id="13" name="דיו 12">
                <a:extLst>
                  <a:ext uri="{FF2B5EF4-FFF2-40B4-BE49-F238E27FC236}">
                    <a16:creationId xmlns:a16="http://schemas.microsoft.com/office/drawing/2014/main" id="{8A6EC0A9-AF28-EF2B-41DA-9BE30771791C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223010" y="2689680"/>
                <a:ext cx="90720" cy="15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21529603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תמונה 5" descr="תמונה שמכילה צילום מסך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25A9D060-493A-8781-81CF-26DFD3EBD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4758" y="558265"/>
            <a:ext cx="5685323" cy="6160169"/>
          </a:xfrm>
          <a:prstGeom prst="rect">
            <a:avLst/>
          </a:prstGeom>
        </p:spPr>
      </p:pic>
      <p:pic>
        <p:nvPicPr>
          <p:cNvPr id="7" name="תמונה 6">
            <a:extLst>
              <a:ext uri="{FF2B5EF4-FFF2-40B4-BE49-F238E27FC236}">
                <a16:creationId xmlns:a16="http://schemas.microsoft.com/office/drawing/2014/main" id="{9E6B721D-990A-C332-866F-B966BF6885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533" y="558264"/>
            <a:ext cx="6096000" cy="6149577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6D28994-C361-0C18-E254-8F9956447A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4889" y="46556"/>
            <a:ext cx="9465288" cy="511709"/>
          </a:xfrm>
        </p:spPr>
        <p:txBody>
          <a:bodyPr/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for t6-sram 4X4 WITH PRE-CHARGE AND amplifier</a:t>
            </a:r>
          </a:p>
        </p:txBody>
      </p:sp>
    </p:spTree>
    <p:extLst>
      <p:ext uri="{BB962C8B-B14F-4D97-AF65-F5344CB8AC3E}">
        <p14:creationId xmlns:p14="http://schemas.microsoft.com/office/powerpoint/2010/main" val="19571836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91000">
              <a:schemeClr val="accent3">
                <a:lumMod val="20000"/>
                <a:lumOff val="80000"/>
              </a:schemeClr>
            </a:gs>
            <a:gs pos="83000">
              <a:schemeClr val="accent3">
                <a:lumMod val="20000"/>
                <a:lumOff val="80000"/>
              </a:schemeClr>
            </a:gs>
            <a:gs pos="100000">
              <a:schemeClr val="accent3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177AAF-7B28-2112-98E0-9D3BFB76A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810" y="204245"/>
            <a:ext cx="10671048" cy="768096"/>
          </a:xfrm>
        </p:spPr>
        <p:txBody>
          <a:bodyPr/>
          <a:lstStyle/>
          <a:p>
            <a:r>
              <a:rPr lang="he-IL" sz="7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מטרת הפרויקט</a:t>
            </a:r>
            <a:endParaRPr lang="en-US" sz="72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8E3E3C-1007-6D54-07AC-60442518C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2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DDA6E8E-CF31-79B6-A676-8BE7ADD2503D}"/>
              </a:ext>
            </a:extLst>
          </p:cNvPr>
          <p:cNvSpPr/>
          <p:nvPr/>
        </p:nvSpPr>
        <p:spPr>
          <a:xfrm flipH="1">
            <a:off x="-1" y="1927123"/>
            <a:ext cx="8784078" cy="4930877"/>
          </a:xfrm>
          <a:custGeom>
            <a:avLst/>
            <a:gdLst>
              <a:gd name="connsiteX0" fmla="*/ 0 w 3686783"/>
              <a:gd name="connsiteY0" fmla="*/ 0 h 3947502"/>
              <a:gd name="connsiteX1" fmla="*/ 3686783 w 3686783"/>
              <a:gd name="connsiteY1" fmla="*/ 0 h 3947502"/>
              <a:gd name="connsiteX2" fmla="*/ 3686783 w 3686783"/>
              <a:gd name="connsiteY2" fmla="*/ 3947502 h 3947502"/>
              <a:gd name="connsiteX3" fmla="*/ 0 w 3686783"/>
              <a:gd name="connsiteY3" fmla="*/ 3947502 h 3947502"/>
              <a:gd name="connsiteX4" fmla="*/ 0 w 3686783"/>
              <a:gd name="connsiteY4" fmla="*/ 0 h 3947502"/>
              <a:gd name="connsiteX0" fmla="*/ 0 w 3686783"/>
              <a:gd name="connsiteY0" fmla="*/ 0 h 3947502"/>
              <a:gd name="connsiteX1" fmla="*/ 3686783 w 3686783"/>
              <a:gd name="connsiteY1" fmla="*/ 0 h 3947502"/>
              <a:gd name="connsiteX2" fmla="*/ 3686783 w 3686783"/>
              <a:gd name="connsiteY2" fmla="*/ 3947502 h 3947502"/>
              <a:gd name="connsiteX3" fmla="*/ 0 w 3686783"/>
              <a:gd name="connsiteY3" fmla="*/ 3947502 h 3947502"/>
              <a:gd name="connsiteX4" fmla="*/ 0 w 3686783"/>
              <a:gd name="connsiteY4" fmla="*/ 0 h 3947502"/>
              <a:gd name="connsiteX0" fmla="*/ 233464 w 3920247"/>
              <a:gd name="connsiteY0" fmla="*/ 0 h 4297698"/>
              <a:gd name="connsiteX1" fmla="*/ 3920247 w 3920247"/>
              <a:gd name="connsiteY1" fmla="*/ 0 h 4297698"/>
              <a:gd name="connsiteX2" fmla="*/ 3920247 w 3920247"/>
              <a:gd name="connsiteY2" fmla="*/ 3947502 h 4297698"/>
              <a:gd name="connsiteX3" fmla="*/ 0 w 3920247"/>
              <a:gd name="connsiteY3" fmla="*/ 4297698 h 4297698"/>
              <a:gd name="connsiteX4" fmla="*/ 233464 w 3920247"/>
              <a:gd name="connsiteY4" fmla="*/ 0 h 4297698"/>
              <a:gd name="connsiteX0" fmla="*/ 252919 w 3920247"/>
              <a:gd name="connsiteY0" fmla="*/ 0 h 4570073"/>
              <a:gd name="connsiteX1" fmla="*/ 3920247 w 3920247"/>
              <a:gd name="connsiteY1" fmla="*/ 272375 h 4570073"/>
              <a:gd name="connsiteX2" fmla="*/ 3920247 w 3920247"/>
              <a:gd name="connsiteY2" fmla="*/ 4219877 h 4570073"/>
              <a:gd name="connsiteX3" fmla="*/ 0 w 3920247"/>
              <a:gd name="connsiteY3" fmla="*/ 4570073 h 4570073"/>
              <a:gd name="connsiteX4" fmla="*/ 252919 w 3920247"/>
              <a:gd name="connsiteY4" fmla="*/ 0 h 4570073"/>
              <a:gd name="connsiteX0" fmla="*/ 252919 w 4406630"/>
              <a:gd name="connsiteY0" fmla="*/ 38910 h 4608983"/>
              <a:gd name="connsiteX1" fmla="*/ 4406630 w 4406630"/>
              <a:gd name="connsiteY1" fmla="*/ 0 h 4608983"/>
              <a:gd name="connsiteX2" fmla="*/ 3920247 w 4406630"/>
              <a:gd name="connsiteY2" fmla="*/ 4258787 h 4608983"/>
              <a:gd name="connsiteX3" fmla="*/ 0 w 4406630"/>
              <a:gd name="connsiteY3" fmla="*/ 4608983 h 4608983"/>
              <a:gd name="connsiteX4" fmla="*/ 252919 w 4406630"/>
              <a:gd name="connsiteY4" fmla="*/ 38910 h 4608983"/>
              <a:gd name="connsiteX0" fmla="*/ 252919 w 4484451"/>
              <a:gd name="connsiteY0" fmla="*/ 38910 h 4608983"/>
              <a:gd name="connsiteX1" fmla="*/ 4406630 w 4484451"/>
              <a:gd name="connsiteY1" fmla="*/ 0 h 4608983"/>
              <a:gd name="connsiteX2" fmla="*/ 4484451 w 4484451"/>
              <a:gd name="connsiteY2" fmla="*/ 4531161 h 4608983"/>
              <a:gd name="connsiteX3" fmla="*/ 0 w 4484451"/>
              <a:gd name="connsiteY3" fmla="*/ 4608983 h 4608983"/>
              <a:gd name="connsiteX4" fmla="*/ 252919 w 4484451"/>
              <a:gd name="connsiteY4" fmla="*/ 38910 h 4608983"/>
              <a:gd name="connsiteX0" fmla="*/ 252919 w 4562473"/>
              <a:gd name="connsiteY0" fmla="*/ 86602 h 4656675"/>
              <a:gd name="connsiteX1" fmla="*/ 4562473 w 4562473"/>
              <a:gd name="connsiteY1" fmla="*/ 0 h 4656675"/>
              <a:gd name="connsiteX2" fmla="*/ 4484451 w 4562473"/>
              <a:gd name="connsiteY2" fmla="*/ 4578853 h 4656675"/>
              <a:gd name="connsiteX3" fmla="*/ 0 w 4562473"/>
              <a:gd name="connsiteY3" fmla="*/ 4656675 h 4656675"/>
              <a:gd name="connsiteX4" fmla="*/ 252919 w 4562473"/>
              <a:gd name="connsiteY4" fmla="*/ 86602 h 4656675"/>
              <a:gd name="connsiteX0" fmla="*/ 252919 w 4490545"/>
              <a:gd name="connsiteY0" fmla="*/ 86602 h 4656675"/>
              <a:gd name="connsiteX1" fmla="*/ 4490545 w 4490545"/>
              <a:gd name="connsiteY1" fmla="*/ 0 h 4656675"/>
              <a:gd name="connsiteX2" fmla="*/ 4484451 w 4490545"/>
              <a:gd name="connsiteY2" fmla="*/ 4578853 h 4656675"/>
              <a:gd name="connsiteX3" fmla="*/ 0 w 4490545"/>
              <a:gd name="connsiteY3" fmla="*/ 4656675 h 4656675"/>
              <a:gd name="connsiteX4" fmla="*/ 252919 w 4490545"/>
              <a:gd name="connsiteY4" fmla="*/ 86602 h 4656675"/>
              <a:gd name="connsiteX0" fmla="*/ 252919 w 4490545"/>
              <a:gd name="connsiteY0" fmla="*/ 86602 h 4656675"/>
              <a:gd name="connsiteX1" fmla="*/ 4490545 w 4490545"/>
              <a:gd name="connsiteY1" fmla="*/ 0 h 4656675"/>
              <a:gd name="connsiteX2" fmla="*/ 4484451 w 4490545"/>
              <a:gd name="connsiteY2" fmla="*/ 4645623 h 4656675"/>
              <a:gd name="connsiteX3" fmla="*/ 0 w 4490545"/>
              <a:gd name="connsiteY3" fmla="*/ 4656675 h 4656675"/>
              <a:gd name="connsiteX4" fmla="*/ 252919 w 4490545"/>
              <a:gd name="connsiteY4" fmla="*/ 86602 h 4656675"/>
              <a:gd name="connsiteX0" fmla="*/ 0 w 5832023"/>
              <a:gd name="connsiteY0" fmla="*/ 38910 h 4656675"/>
              <a:gd name="connsiteX1" fmla="*/ 5832023 w 5832023"/>
              <a:gd name="connsiteY1" fmla="*/ 0 h 4656675"/>
              <a:gd name="connsiteX2" fmla="*/ 5825929 w 5832023"/>
              <a:gd name="connsiteY2" fmla="*/ 4645623 h 4656675"/>
              <a:gd name="connsiteX3" fmla="*/ 1341478 w 5832023"/>
              <a:gd name="connsiteY3" fmla="*/ 4656675 h 4656675"/>
              <a:gd name="connsiteX4" fmla="*/ 0 w 5832023"/>
              <a:gd name="connsiteY4" fmla="*/ 38910 h 4656675"/>
              <a:gd name="connsiteX0" fmla="*/ 3177977 w 9010000"/>
              <a:gd name="connsiteY0" fmla="*/ 38910 h 4675752"/>
              <a:gd name="connsiteX1" fmla="*/ 9010000 w 9010000"/>
              <a:gd name="connsiteY1" fmla="*/ 0 h 4675752"/>
              <a:gd name="connsiteX2" fmla="*/ 9003906 w 9010000"/>
              <a:gd name="connsiteY2" fmla="*/ 4645623 h 4675752"/>
              <a:gd name="connsiteX3" fmla="*/ 0 w 9010000"/>
              <a:gd name="connsiteY3" fmla="*/ 4675752 h 4675752"/>
              <a:gd name="connsiteX4" fmla="*/ 3177977 w 9010000"/>
              <a:gd name="connsiteY4" fmla="*/ 38910 h 4675752"/>
              <a:gd name="connsiteX0" fmla="*/ 1643520 w 9010000"/>
              <a:gd name="connsiteY0" fmla="*/ 96141 h 4675752"/>
              <a:gd name="connsiteX1" fmla="*/ 9010000 w 9010000"/>
              <a:gd name="connsiteY1" fmla="*/ 0 h 4675752"/>
              <a:gd name="connsiteX2" fmla="*/ 9003906 w 9010000"/>
              <a:gd name="connsiteY2" fmla="*/ 4645623 h 4675752"/>
              <a:gd name="connsiteX3" fmla="*/ 0 w 9010000"/>
              <a:gd name="connsiteY3" fmla="*/ 4675752 h 4675752"/>
              <a:gd name="connsiteX4" fmla="*/ 1643520 w 9010000"/>
              <a:gd name="connsiteY4" fmla="*/ 96141 h 4675752"/>
              <a:gd name="connsiteX0" fmla="*/ 1643520 w 9010000"/>
              <a:gd name="connsiteY0" fmla="*/ 96141 h 4675752"/>
              <a:gd name="connsiteX1" fmla="*/ 9010000 w 9010000"/>
              <a:gd name="connsiteY1" fmla="*/ 0 h 4675752"/>
              <a:gd name="connsiteX2" fmla="*/ 9003906 w 9010000"/>
              <a:gd name="connsiteY2" fmla="*/ 4645623 h 4675752"/>
              <a:gd name="connsiteX3" fmla="*/ 0 w 9010000"/>
              <a:gd name="connsiteY3" fmla="*/ 4675752 h 4675752"/>
              <a:gd name="connsiteX4" fmla="*/ 1643520 w 9010000"/>
              <a:gd name="connsiteY4" fmla="*/ 96141 h 4675752"/>
              <a:gd name="connsiteX0" fmla="*/ 1643520 w 9010000"/>
              <a:gd name="connsiteY0" fmla="*/ 0 h 4703610"/>
              <a:gd name="connsiteX1" fmla="*/ 9010000 w 9010000"/>
              <a:gd name="connsiteY1" fmla="*/ 27858 h 4703610"/>
              <a:gd name="connsiteX2" fmla="*/ 9003906 w 9010000"/>
              <a:gd name="connsiteY2" fmla="*/ 4673481 h 4703610"/>
              <a:gd name="connsiteX3" fmla="*/ 0 w 9010000"/>
              <a:gd name="connsiteY3" fmla="*/ 4703610 h 4703610"/>
              <a:gd name="connsiteX4" fmla="*/ 1643520 w 9010000"/>
              <a:gd name="connsiteY4" fmla="*/ 0 h 4703610"/>
              <a:gd name="connsiteX0" fmla="*/ 637233 w 9010000"/>
              <a:gd name="connsiteY0" fmla="*/ 0 h 4779917"/>
              <a:gd name="connsiteX1" fmla="*/ 9010000 w 9010000"/>
              <a:gd name="connsiteY1" fmla="*/ 104165 h 4779917"/>
              <a:gd name="connsiteX2" fmla="*/ 9003906 w 9010000"/>
              <a:gd name="connsiteY2" fmla="*/ 4749788 h 4779917"/>
              <a:gd name="connsiteX3" fmla="*/ 0 w 9010000"/>
              <a:gd name="connsiteY3" fmla="*/ 4779917 h 4779917"/>
              <a:gd name="connsiteX4" fmla="*/ 637233 w 9010000"/>
              <a:gd name="connsiteY4" fmla="*/ 0 h 4779917"/>
              <a:gd name="connsiteX0" fmla="*/ 637233 w 9010000"/>
              <a:gd name="connsiteY0" fmla="*/ 0 h 4779917"/>
              <a:gd name="connsiteX1" fmla="*/ 9010000 w 9010000"/>
              <a:gd name="connsiteY1" fmla="*/ 104165 h 4779917"/>
              <a:gd name="connsiteX2" fmla="*/ 9003906 w 9010000"/>
              <a:gd name="connsiteY2" fmla="*/ 4749788 h 4779917"/>
              <a:gd name="connsiteX3" fmla="*/ 0 w 9010000"/>
              <a:gd name="connsiteY3" fmla="*/ 4779917 h 4779917"/>
              <a:gd name="connsiteX4" fmla="*/ 637233 w 9010000"/>
              <a:gd name="connsiteY4" fmla="*/ 0 h 4779917"/>
              <a:gd name="connsiteX0" fmla="*/ 944710 w 9010000"/>
              <a:gd name="connsiteY0" fmla="*/ 29373 h 4675752"/>
              <a:gd name="connsiteX1" fmla="*/ 9010000 w 9010000"/>
              <a:gd name="connsiteY1" fmla="*/ 0 h 4675752"/>
              <a:gd name="connsiteX2" fmla="*/ 9003906 w 9010000"/>
              <a:gd name="connsiteY2" fmla="*/ 4645623 h 4675752"/>
              <a:gd name="connsiteX3" fmla="*/ 0 w 9010000"/>
              <a:gd name="connsiteY3" fmla="*/ 4675752 h 4675752"/>
              <a:gd name="connsiteX4" fmla="*/ 944710 w 9010000"/>
              <a:gd name="connsiteY4" fmla="*/ 29373 h 4675752"/>
              <a:gd name="connsiteX0" fmla="*/ 944710 w 9010000"/>
              <a:gd name="connsiteY0" fmla="*/ 29373 h 4675752"/>
              <a:gd name="connsiteX1" fmla="*/ 9010000 w 9010000"/>
              <a:gd name="connsiteY1" fmla="*/ 0 h 4675752"/>
              <a:gd name="connsiteX2" fmla="*/ 9003906 w 9010000"/>
              <a:gd name="connsiteY2" fmla="*/ 4645623 h 4675752"/>
              <a:gd name="connsiteX3" fmla="*/ 0 w 9010000"/>
              <a:gd name="connsiteY3" fmla="*/ 4675752 h 4675752"/>
              <a:gd name="connsiteX4" fmla="*/ 944710 w 9010000"/>
              <a:gd name="connsiteY4" fmla="*/ 29373 h 46757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10000" h="4675752">
                <a:moveTo>
                  <a:pt x="944710" y="29373"/>
                </a:moveTo>
                <a:lnTo>
                  <a:pt x="9010000" y="0"/>
                </a:lnTo>
                <a:cubicBezTo>
                  <a:pt x="9007969" y="1526284"/>
                  <a:pt x="9005937" y="3119339"/>
                  <a:pt x="9003906" y="4645623"/>
                </a:cubicBezTo>
                <a:lnTo>
                  <a:pt x="0" y="4675752"/>
                </a:lnTo>
                <a:cubicBezTo>
                  <a:pt x="0" y="3359918"/>
                  <a:pt x="3442748" y="4262573"/>
                  <a:pt x="944710" y="29373"/>
                </a:cubicBezTo>
                <a:close/>
              </a:path>
            </a:pathLst>
          </a:custGeom>
          <a:gradFill flip="none" rotWithShape="1">
            <a:gsLst>
              <a:gs pos="84000">
                <a:schemeClr val="accent3">
                  <a:lumMod val="60000"/>
                  <a:lumOff val="40000"/>
                </a:schemeClr>
              </a:gs>
              <a:gs pos="0">
                <a:schemeClr val="accent3">
                  <a:lumMod val="20000"/>
                  <a:lumOff val="80000"/>
                </a:schemeClr>
              </a:gs>
              <a:gs pos="100000">
                <a:schemeClr val="accent3">
                  <a:lumMod val="60000"/>
                  <a:lumOff val="40000"/>
                </a:schemeClr>
              </a:gs>
              <a:gs pos="62000">
                <a:schemeClr val="accent3">
                  <a:lumMod val="40000"/>
                  <a:lumOff val="6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01C01035-0DDB-7055-5467-F3EDAEF0B1E7}"/>
              </a:ext>
            </a:extLst>
          </p:cNvPr>
          <p:cNvSpPr txBox="1">
            <a:spLocks/>
          </p:cNvSpPr>
          <p:nvPr/>
        </p:nvSpPr>
        <p:spPr>
          <a:xfrm>
            <a:off x="755904" y="2227811"/>
            <a:ext cx="5585902" cy="41729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7472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1pPr>
            <a:lvl2pPr marL="6858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2pPr>
            <a:lvl3pPr marL="11430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3pPr>
            <a:lvl4pPr marL="16002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4pPr>
            <a:lvl5pPr marL="2057400" indent="-347472" algn="l" defTabSz="914400" rtl="0" eaLnBrk="1" latinLnBrk="0" hangingPunct="1">
              <a:lnSpc>
                <a:spcPct val="100000"/>
              </a:lnSpc>
              <a:spcBef>
                <a:spcPts val="36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accent6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C893CF-D1A2-BA8D-C47A-4F08A515D95D}"/>
              </a:ext>
            </a:extLst>
          </p:cNvPr>
          <p:cNvSpPr txBox="1"/>
          <p:nvPr/>
        </p:nvSpPr>
        <p:spPr>
          <a:xfrm>
            <a:off x="668593" y="3236638"/>
            <a:ext cx="5673213" cy="8803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1">
              <a:lnSpc>
                <a:spcPct val="150000"/>
              </a:lnSpc>
            </a:pP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תכנון ומימוש בדיקות עבור הרכיב </a:t>
            </a: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4x4 T6-SRAM </a:t>
            </a: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המחובר לרכיבים</a:t>
            </a:r>
          </a:p>
          <a:p>
            <a:pPr algn="ctr" rtl="1">
              <a:lnSpc>
                <a:spcPct val="150000"/>
              </a:lnSpc>
            </a:pPr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PRE-CHARGE</a:t>
            </a: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ו - </a:t>
            </a:r>
            <a:r>
              <a:rPr lang="en-US" dirty="0">
                <a:latin typeface="Aptos" panose="020B00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mplifier</a:t>
            </a:r>
            <a:r>
              <a:rPr lang="he-IL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5" name="תמונה 14" descr="תמונה שמכילה צילום מסך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69538A69-7793-8A62-B775-EE70E89B2F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9118" y="1225297"/>
            <a:ext cx="5441316" cy="5632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7286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F95195C5-553A-465A-2C14-C2BA00F075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722" y="46556"/>
            <a:ext cx="4851132" cy="511709"/>
          </a:xfrm>
        </p:spPr>
        <p:txBody>
          <a:bodyPr/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for different voltage</a:t>
            </a: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0D56F05D-35E3-BD37-21A4-CB0F447737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16299"/>
            <a:ext cx="6124169" cy="3098781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358E0D17-6C67-CC8D-79F3-96E22199DB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815080"/>
            <a:ext cx="6127091" cy="2996364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11CA89CB-7150-D1B0-70C9-6E4699D7E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8846" y="716299"/>
            <a:ext cx="5901545" cy="3143432"/>
          </a:xfrm>
          <a:prstGeom prst="rect">
            <a:avLst/>
          </a:prstGeom>
        </p:spPr>
      </p:pic>
      <p:pic>
        <p:nvPicPr>
          <p:cNvPr id="18" name="תמונה 17">
            <a:extLst>
              <a:ext uri="{FF2B5EF4-FFF2-40B4-BE49-F238E27FC236}">
                <a16:creationId xmlns:a16="http://schemas.microsoft.com/office/drawing/2014/main" id="{D900397D-3814-9716-BD9F-40A12FF7BB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69794" y="3859731"/>
            <a:ext cx="5970597" cy="2951713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0D544951-7229-3114-3066-9352F3BFA4F6}"/>
              </a:ext>
            </a:extLst>
          </p:cNvPr>
          <p:cNvSpPr txBox="1">
            <a:spLocks/>
          </p:cNvSpPr>
          <p:nvPr/>
        </p:nvSpPr>
        <p:spPr>
          <a:xfrm>
            <a:off x="5261059" y="392451"/>
            <a:ext cx="1669882" cy="33162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WRITE</a:t>
            </a:r>
          </a:p>
        </p:txBody>
      </p:sp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C71B6FDE-BE5B-C85A-3F1E-21D187C4368C}"/>
              </a:ext>
            </a:extLst>
          </p:cNvPr>
          <p:cNvGrpSpPr/>
          <p:nvPr/>
        </p:nvGrpSpPr>
        <p:grpSpPr>
          <a:xfrm>
            <a:off x="6600650" y="3054210"/>
            <a:ext cx="79560" cy="75960"/>
            <a:chOff x="6600650" y="3054210"/>
            <a:chExt cx="79560" cy="759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" name="דיו 1">
                  <a:extLst>
                    <a:ext uri="{FF2B5EF4-FFF2-40B4-BE49-F238E27FC236}">
                      <a16:creationId xmlns:a16="http://schemas.microsoft.com/office/drawing/2014/main" id="{6F90FBC6-30EA-53F0-C7CE-938CAF80F224}"/>
                    </a:ext>
                  </a:extLst>
                </p14:cNvPr>
                <p14:cNvContentPartPr/>
                <p14:nvPr/>
              </p14:nvContentPartPr>
              <p14:xfrm>
                <a:off x="6600650" y="3079770"/>
                <a:ext cx="79560" cy="3600"/>
              </p14:xfrm>
            </p:contentPart>
          </mc:Choice>
          <mc:Fallback>
            <p:pic>
              <p:nvPicPr>
                <p:cNvPr id="2" name="דיו 1">
                  <a:extLst>
                    <a:ext uri="{FF2B5EF4-FFF2-40B4-BE49-F238E27FC236}">
                      <a16:creationId xmlns:a16="http://schemas.microsoft.com/office/drawing/2014/main" id="{6F90FBC6-30EA-53F0-C7CE-938CAF80F224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594530" y="3073650"/>
                  <a:ext cx="91800" cy="158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" name="דיו 2">
                  <a:extLst>
                    <a:ext uri="{FF2B5EF4-FFF2-40B4-BE49-F238E27FC236}">
                      <a16:creationId xmlns:a16="http://schemas.microsoft.com/office/drawing/2014/main" id="{63ED8AA6-9A20-E41A-B4FE-7131E4A97F85}"/>
                    </a:ext>
                  </a:extLst>
                </p14:cNvPr>
                <p14:cNvContentPartPr/>
                <p14:nvPr/>
              </p14:nvContentPartPr>
              <p14:xfrm>
                <a:off x="6638810" y="3054210"/>
                <a:ext cx="7920" cy="75960"/>
              </p14:xfrm>
            </p:contentPart>
          </mc:Choice>
          <mc:Fallback>
            <p:pic>
              <p:nvPicPr>
                <p:cNvPr id="3" name="דיו 2">
                  <a:extLst>
                    <a:ext uri="{FF2B5EF4-FFF2-40B4-BE49-F238E27FC236}">
                      <a16:creationId xmlns:a16="http://schemas.microsoft.com/office/drawing/2014/main" id="{63ED8AA6-9A20-E41A-B4FE-7131E4A97F85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6632690" y="3048090"/>
                  <a:ext cx="20160" cy="8820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" name="דיו 4">
                <a:extLst>
                  <a:ext uri="{FF2B5EF4-FFF2-40B4-BE49-F238E27FC236}">
                    <a16:creationId xmlns:a16="http://schemas.microsoft.com/office/drawing/2014/main" id="{51C22A3C-9857-2E38-6178-E51BBED09907}"/>
                  </a:ext>
                </a:extLst>
              </p14:cNvPr>
              <p14:cNvContentPartPr/>
              <p14:nvPr/>
            </p14:nvContentPartPr>
            <p14:xfrm>
              <a:off x="6394370" y="3066810"/>
              <a:ext cx="360" cy="60120"/>
            </p14:xfrm>
          </p:contentPart>
        </mc:Choice>
        <mc:Fallback>
          <p:pic>
            <p:nvPicPr>
              <p:cNvPr id="5" name="דיו 4">
                <a:extLst>
                  <a:ext uri="{FF2B5EF4-FFF2-40B4-BE49-F238E27FC236}">
                    <a16:creationId xmlns:a16="http://schemas.microsoft.com/office/drawing/2014/main" id="{51C22A3C-9857-2E38-6178-E51BBED09907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388250" y="3060690"/>
                <a:ext cx="12600" cy="72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7" name="דיו 6">
                <a:extLst>
                  <a:ext uri="{FF2B5EF4-FFF2-40B4-BE49-F238E27FC236}">
                    <a16:creationId xmlns:a16="http://schemas.microsoft.com/office/drawing/2014/main" id="{C279CAD3-BFE8-DB9B-5BF7-789C3FFADB15}"/>
                  </a:ext>
                </a:extLst>
              </p14:cNvPr>
              <p14:cNvContentPartPr/>
              <p14:nvPr/>
            </p14:nvContentPartPr>
            <p14:xfrm>
              <a:off x="6406970" y="3066450"/>
              <a:ext cx="50760" cy="76680"/>
            </p14:xfrm>
          </p:contentPart>
        </mc:Choice>
        <mc:Fallback>
          <p:pic>
            <p:nvPicPr>
              <p:cNvPr id="7" name="דיו 6">
                <a:extLst>
                  <a:ext uri="{FF2B5EF4-FFF2-40B4-BE49-F238E27FC236}">
                    <a16:creationId xmlns:a16="http://schemas.microsoft.com/office/drawing/2014/main" id="{C279CAD3-BFE8-DB9B-5BF7-789C3FFADB1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6400850" y="3060330"/>
                <a:ext cx="63000" cy="88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8" name="דיו 7">
                <a:extLst>
                  <a:ext uri="{FF2B5EF4-FFF2-40B4-BE49-F238E27FC236}">
                    <a16:creationId xmlns:a16="http://schemas.microsoft.com/office/drawing/2014/main" id="{89A146EF-BAA0-37FC-39BF-938B3BE00413}"/>
                  </a:ext>
                </a:extLst>
              </p14:cNvPr>
              <p14:cNvContentPartPr/>
              <p14:nvPr/>
            </p14:nvContentPartPr>
            <p14:xfrm>
              <a:off x="6489050" y="3066810"/>
              <a:ext cx="36000" cy="80640"/>
            </p14:xfrm>
          </p:contentPart>
        </mc:Choice>
        <mc:Fallback>
          <p:pic>
            <p:nvPicPr>
              <p:cNvPr id="8" name="דיו 7">
                <a:extLst>
                  <a:ext uri="{FF2B5EF4-FFF2-40B4-BE49-F238E27FC236}">
                    <a16:creationId xmlns:a16="http://schemas.microsoft.com/office/drawing/2014/main" id="{89A146EF-BAA0-37FC-39BF-938B3BE00413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6482930" y="3060690"/>
                <a:ext cx="48240" cy="9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6">
            <p14:nvContentPartPr>
              <p14:cNvPr id="15" name="דיו 14">
                <a:extLst>
                  <a:ext uri="{FF2B5EF4-FFF2-40B4-BE49-F238E27FC236}">
                    <a16:creationId xmlns:a16="http://schemas.microsoft.com/office/drawing/2014/main" id="{48C8E17C-68DB-70EB-5D49-33D32B7B308A}"/>
                  </a:ext>
                </a:extLst>
              </p14:cNvPr>
              <p14:cNvContentPartPr/>
              <p14:nvPr/>
            </p14:nvContentPartPr>
            <p14:xfrm>
              <a:off x="355440" y="4765465"/>
              <a:ext cx="63720" cy="3600"/>
            </p14:xfrm>
          </p:contentPart>
        </mc:Choice>
        <mc:Fallback>
          <p:pic>
            <p:nvPicPr>
              <p:cNvPr id="15" name="דיו 14">
                <a:extLst>
                  <a:ext uri="{FF2B5EF4-FFF2-40B4-BE49-F238E27FC236}">
                    <a16:creationId xmlns:a16="http://schemas.microsoft.com/office/drawing/2014/main" id="{48C8E17C-68DB-70EB-5D49-33D32B7B308A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349320" y="4759345"/>
                <a:ext cx="75960" cy="15840"/>
              </a:xfrm>
              <a:prstGeom prst="rect">
                <a:avLst/>
              </a:prstGeom>
            </p:spPr>
          </p:pic>
        </mc:Fallback>
      </mc:AlternateContent>
      <p:grpSp>
        <p:nvGrpSpPr>
          <p:cNvPr id="21" name="קבוצה 20">
            <a:extLst>
              <a:ext uri="{FF2B5EF4-FFF2-40B4-BE49-F238E27FC236}">
                <a16:creationId xmlns:a16="http://schemas.microsoft.com/office/drawing/2014/main" id="{1DB83625-EB04-0633-7F2A-CC2D1B8B713A}"/>
              </a:ext>
            </a:extLst>
          </p:cNvPr>
          <p:cNvGrpSpPr/>
          <p:nvPr/>
        </p:nvGrpSpPr>
        <p:grpSpPr>
          <a:xfrm>
            <a:off x="323760" y="4311505"/>
            <a:ext cx="55800" cy="43200"/>
            <a:chOff x="323760" y="4311505"/>
            <a:chExt cx="55800" cy="432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17" name="דיו 16">
                  <a:extLst>
                    <a:ext uri="{FF2B5EF4-FFF2-40B4-BE49-F238E27FC236}">
                      <a16:creationId xmlns:a16="http://schemas.microsoft.com/office/drawing/2014/main" id="{E42CBF29-D981-BA00-04B8-66DD8D58BE91}"/>
                    </a:ext>
                  </a:extLst>
                </p14:cNvPr>
                <p14:cNvContentPartPr/>
                <p14:nvPr/>
              </p14:nvContentPartPr>
              <p14:xfrm>
                <a:off x="323760" y="4330585"/>
                <a:ext cx="55800" cy="360"/>
              </p14:xfrm>
            </p:contentPart>
          </mc:Choice>
          <mc:Fallback>
            <p:pic>
              <p:nvPicPr>
                <p:cNvPr id="17" name="דיו 16">
                  <a:extLst>
                    <a:ext uri="{FF2B5EF4-FFF2-40B4-BE49-F238E27FC236}">
                      <a16:creationId xmlns:a16="http://schemas.microsoft.com/office/drawing/2014/main" id="{E42CBF29-D981-BA00-04B8-66DD8D58BE91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317640" y="4324465"/>
                  <a:ext cx="68040" cy="126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20">
              <p14:nvContentPartPr>
                <p14:cNvPr id="20" name="דיו 19">
                  <a:extLst>
                    <a:ext uri="{FF2B5EF4-FFF2-40B4-BE49-F238E27FC236}">
                      <a16:creationId xmlns:a16="http://schemas.microsoft.com/office/drawing/2014/main" id="{89F7CC3F-9187-5264-B7EC-43AAAC33BF3B}"/>
                    </a:ext>
                  </a:extLst>
                </p14:cNvPr>
                <p14:cNvContentPartPr/>
                <p14:nvPr/>
              </p14:nvContentPartPr>
              <p14:xfrm>
                <a:off x="345720" y="4311505"/>
                <a:ext cx="3600" cy="43200"/>
              </p14:xfrm>
            </p:contentPart>
          </mc:Choice>
          <mc:Fallback>
            <p:pic>
              <p:nvPicPr>
                <p:cNvPr id="20" name="דיו 19">
                  <a:extLst>
                    <a:ext uri="{FF2B5EF4-FFF2-40B4-BE49-F238E27FC236}">
                      <a16:creationId xmlns:a16="http://schemas.microsoft.com/office/drawing/2014/main" id="{89F7CC3F-9187-5264-B7EC-43AAAC33BF3B}"/>
                    </a:ext>
                  </a:extLst>
                </p:cNvPr>
                <p:cNvPicPr/>
                <p:nvPr/>
              </p:nvPicPr>
              <p:blipFill>
                <a:blip r:embed="rId21"/>
                <a:stretch>
                  <a:fillRect/>
                </a:stretch>
              </p:blipFill>
              <p:spPr>
                <a:xfrm>
                  <a:off x="339600" y="4305385"/>
                  <a:ext cx="15840" cy="5544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2933870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תמונה 8">
            <a:extLst>
              <a:ext uri="{FF2B5EF4-FFF2-40B4-BE49-F238E27FC236}">
                <a16:creationId xmlns:a16="http://schemas.microsoft.com/office/drawing/2014/main" id="{F058BE7C-B514-B7CB-1FD0-F0C610F1EC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8885" y="711354"/>
            <a:ext cx="6297765" cy="3111595"/>
          </a:xfrm>
          <a:prstGeom prst="rect">
            <a:avLst/>
          </a:prstGeom>
        </p:spPr>
      </p:pic>
      <p:pic>
        <p:nvPicPr>
          <p:cNvPr id="11" name="תמונה 10">
            <a:extLst>
              <a:ext uri="{FF2B5EF4-FFF2-40B4-BE49-F238E27FC236}">
                <a16:creationId xmlns:a16="http://schemas.microsoft.com/office/drawing/2014/main" id="{B89A82D8-44F8-FDA9-0CDD-417B615B23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884" y="3822949"/>
            <a:ext cx="6297763" cy="3035051"/>
          </a:xfrm>
          <a:prstGeom prst="rect">
            <a:avLst/>
          </a:prstGeom>
        </p:spPr>
      </p:pic>
      <p:pic>
        <p:nvPicPr>
          <p:cNvPr id="13" name="תמונה 12">
            <a:extLst>
              <a:ext uri="{FF2B5EF4-FFF2-40B4-BE49-F238E27FC236}">
                <a16:creationId xmlns:a16="http://schemas.microsoft.com/office/drawing/2014/main" id="{1788F195-6FC2-F95C-6E05-B8102726D0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9512" y="3898579"/>
            <a:ext cx="5832487" cy="2959421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8766B890-8202-80DF-9367-D9EA038EA90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0000" y="711353"/>
            <a:ext cx="5832487" cy="3187225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DFCB3F9B-50B5-FF9B-10C6-F98167476044}"/>
              </a:ext>
            </a:extLst>
          </p:cNvPr>
          <p:cNvSpPr txBox="1">
            <a:spLocks/>
          </p:cNvSpPr>
          <p:nvPr/>
        </p:nvSpPr>
        <p:spPr>
          <a:xfrm>
            <a:off x="5443940" y="389297"/>
            <a:ext cx="1669882" cy="337937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READ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96B59388-3ECD-F392-AA48-4946481B3B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51722" y="46556"/>
            <a:ext cx="4851132" cy="511709"/>
          </a:xfrm>
        </p:spPr>
        <p:txBody>
          <a:bodyPr/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for different voltage</a:t>
            </a:r>
          </a:p>
        </p:txBody>
      </p:sp>
      <p:grpSp>
        <p:nvGrpSpPr>
          <p:cNvPr id="4" name="קבוצה 3">
            <a:extLst>
              <a:ext uri="{FF2B5EF4-FFF2-40B4-BE49-F238E27FC236}">
                <a16:creationId xmlns:a16="http://schemas.microsoft.com/office/drawing/2014/main" id="{FAB5B9EB-6238-561A-371A-26AD11291407}"/>
              </a:ext>
            </a:extLst>
          </p:cNvPr>
          <p:cNvGrpSpPr/>
          <p:nvPr/>
        </p:nvGrpSpPr>
        <p:grpSpPr>
          <a:xfrm>
            <a:off x="336390" y="1222170"/>
            <a:ext cx="72720" cy="54000"/>
            <a:chOff x="336390" y="1222170"/>
            <a:chExt cx="72720" cy="54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2" name="דיו 1">
                  <a:extLst>
                    <a:ext uri="{FF2B5EF4-FFF2-40B4-BE49-F238E27FC236}">
                      <a16:creationId xmlns:a16="http://schemas.microsoft.com/office/drawing/2014/main" id="{E07F32E2-70B1-8046-5C83-E03954658519}"/>
                    </a:ext>
                  </a:extLst>
                </p14:cNvPr>
                <p14:cNvContentPartPr/>
                <p14:nvPr/>
              </p14:nvContentPartPr>
              <p14:xfrm>
                <a:off x="336390" y="1241250"/>
                <a:ext cx="72720" cy="4320"/>
              </p14:xfrm>
            </p:contentPart>
          </mc:Choice>
          <mc:Fallback>
            <p:pic>
              <p:nvPicPr>
                <p:cNvPr id="2" name="דיו 1">
                  <a:extLst>
                    <a:ext uri="{FF2B5EF4-FFF2-40B4-BE49-F238E27FC236}">
                      <a16:creationId xmlns:a16="http://schemas.microsoft.com/office/drawing/2014/main" id="{E07F32E2-70B1-8046-5C83-E03954658519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30270" y="1235130"/>
                  <a:ext cx="84960" cy="16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3" name="דיו 2">
                  <a:extLst>
                    <a:ext uri="{FF2B5EF4-FFF2-40B4-BE49-F238E27FC236}">
                      <a16:creationId xmlns:a16="http://schemas.microsoft.com/office/drawing/2014/main" id="{0DB3ACDA-C5A1-DE18-880D-18E39D9E21A9}"/>
                    </a:ext>
                  </a:extLst>
                </p14:cNvPr>
                <p14:cNvContentPartPr/>
                <p14:nvPr/>
              </p14:nvContentPartPr>
              <p14:xfrm>
                <a:off x="374550" y="1222170"/>
                <a:ext cx="360" cy="54000"/>
              </p14:xfrm>
            </p:contentPart>
          </mc:Choice>
          <mc:Fallback>
            <p:pic>
              <p:nvPicPr>
                <p:cNvPr id="3" name="דיו 2">
                  <a:extLst>
                    <a:ext uri="{FF2B5EF4-FFF2-40B4-BE49-F238E27FC236}">
                      <a16:creationId xmlns:a16="http://schemas.microsoft.com/office/drawing/2014/main" id="{0DB3ACDA-C5A1-DE18-880D-18E39D9E21A9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368430" y="1216050"/>
                  <a:ext cx="12600" cy="6624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5" name="דיו 4">
                <a:extLst>
                  <a:ext uri="{FF2B5EF4-FFF2-40B4-BE49-F238E27FC236}">
                    <a16:creationId xmlns:a16="http://schemas.microsoft.com/office/drawing/2014/main" id="{D15B280C-78D1-5D3B-21E3-27C0853C08BE}"/>
                  </a:ext>
                </a:extLst>
              </p14:cNvPr>
              <p14:cNvContentPartPr/>
              <p14:nvPr/>
            </p14:nvContentPartPr>
            <p14:xfrm>
              <a:off x="288510" y="1671090"/>
              <a:ext cx="88920" cy="2520"/>
            </p14:xfrm>
          </p:contentPart>
        </mc:Choice>
        <mc:Fallback>
          <p:pic>
            <p:nvPicPr>
              <p:cNvPr id="5" name="דיו 4">
                <a:extLst>
                  <a:ext uri="{FF2B5EF4-FFF2-40B4-BE49-F238E27FC236}">
                    <a16:creationId xmlns:a16="http://schemas.microsoft.com/office/drawing/2014/main" id="{D15B280C-78D1-5D3B-21E3-27C0853C08BE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82390" y="1664970"/>
                <a:ext cx="101160" cy="14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004514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91000">
              <a:schemeClr val="accent3">
                <a:lumMod val="20000"/>
                <a:lumOff val="80000"/>
              </a:schemeClr>
            </a:gs>
            <a:gs pos="83000">
              <a:schemeClr val="accent3">
                <a:lumMod val="20000"/>
                <a:lumOff val="80000"/>
              </a:schemeClr>
            </a:gs>
            <a:gs pos="100000">
              <a:schemeClr val="accent3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8E3E3C-1007-6D54-07AC-60442518C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2128" y="6348787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b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</a:t>
            </a:fld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7" name="תמונה 6" descr="תמונה שמכילה צילום מסך, חלל, כוכב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57695929-C55D-6142-B417-F770720C9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07617" y="0"/>
            <a:ext cx="5784383" cy="3429000"/>
          </a:xfrm>
          <a:prstGeom prst="rect">
            <a:avLst/>
          </a:prstGeom>
        </p:spPr>
      </p:pic>
      <p:pic>
        <p:nvPicPr>
          <p:cNvPr id="8" name="תמונה 7" descr="תמונה שמכילה צילום מסך, חלל, תרשים, אסטרונומיה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6CC1D628-CC2E-BD71-9322-E4BE84D46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0"/>
            <a:ext cx="6272045" cy="3429000"/>
          </a:xfrm>
          <a:prstGeom prst="rect">
            <a:avLst/>
          </a:prstGeom>
        </p:spPr>
      </p:pic>
      <p:pic>
        <p:nvPicPr>
          <p:cNvPr id="11" name="תמונה 10" descr="תמונה שמכילה טקסט, צילום מסך, תצוגה, תרשים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750F23FF-B558-5E8B-289E-B23F452A37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9077" y="3429001"/>
            <a:ext cx="5732923" cy="3428999"/>
          </a:xfrm>
          <a:prstGeom prst="rect">
            <a:avLst/>
          </a:prstGeom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72ED15E7-4FE1-05B0-62E1-90A5E37963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0231" y="3429001"/>
            <a:ext cx="5364480" cy="3428999"/>
          </a:xfrm>
          <a:prstGeom prst="rect">
            <a:avLst/>
          </a:prstGeom>
        </p:spPr>
      </p:pic>
      <p:sp>
        <p:nvSpPr>
          <p:cNvPr id="15" name="Title 1">
            <a:extLst>
              <a:ext uri="{FF2B5EF4-FFF2-40B4-BE49-F238E27FC236}">
                <a16:creationId xmlns:a16="http://schemas.microsoft.com/office/drawing/2014/main" id="{20636F33-FFD9-E232-041B-0EBB6B3482DD}"/>
              </a:ext>
            </a:extLst>
          </p:cNvPr>
          <p:cNvSpPr txBox="1">
            <a:spLocks/>
          </p:cNvSpPr>
          <p:nvPr/>
        </p:nvSpPr>
        <p:spPr>
          <a:xfrm>
            <a:off x="6407617" y="0"/>
            <a:ext cx="2045369" cy="3400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circuit design 1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55F57E68-FF92-57F1-4AD2-75EC464BF06F}"/>
              </a:ext>
            </a:extLst>
          </p:cNvPr>
          <p:cNvSpPr txBox="1">
            <a:spLocks/>
          </p:cNvSpPr>
          <p:nvPr/>
        </p:nvSpPr>
        <p:spPr>
          <a:xfrm>
            <a:off x="-1" y="-17638"/>
            <a:ext cx="2045369" cy="3400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circuit design 2</a:t>
            </a:r>
          </a:p>
        </p:txBody>
      </p:sp>
    </p:spTree>
    <p:extLst>
      <p:ext uri="{BB962C8B-B14F-4D97-AF65-F5344CB8AC3E}">
        <p14:creationId xmlns:p14="http://schemas.microsoft.com/office/powerpoint/2010/main" val="29355066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91000">
              <a:schemeClr val="accent3">
                <a:lumMod val="20000"/>
                <a:lumOff val="80000"/>
              </a:schemeClr>
            </a:gs>
            <a:gs pos="83000">
              <a:schemeClr val="accent3">
                <a:lumMod val="20000"/>
                <a:lumOff val="80000"/>
              </a:schemeClr>
            </a:gs>
            <a:gs pos="100000">
              <a:schemeClr val="accent3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8E3E3C-1007-6D54-07AC-60442518C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262128" y="6358747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b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</a:t>
            </a:fld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321D0067-77F0-A314-CC44-114C0CE2BD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356" y="46556"/>
            <a:ext cx="3840480" cy="511709"/>
          </a:xfrm>
        </p:spPr>
        <p:txBody>
          <a:bodyPr/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SIZING TEST FOR WRITE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0A8EBE6E-7622-80A9-E95A-4B9489C255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8787" y="558265"/>
            <a:ext cx="6253213" cy="2656573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C2D2C06C-56E9-1DDA-47CB-8890602F77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558265"/>
            <a:ext cx="5938787" cy="2603633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86905896-9C3C-3F27-E556-CB3EBA56D21A}"/>
              </a:ext>
            </a:extLst>
          </p:cNvPr>
          <p:cNvSpPr txBox="1">
            <a:spLocks/>
          </p:cNvSpPr>
          <p:nvPr/>
        </p:nvSpPr>
        <p:spPr>
          <a:xfrm>
            <a:off x="3636746" y="3264603"/>
            <a:ext cx="3840480" cy="5117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SIZING TEST FOR READ</a:t>
            </a: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A2FEE5E3-93B9-ACD9-B17B-152AB59932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0556" y="3726546"/>
            <a:ext cx="6601444" cy="3084897"/>
          </a:xfrm>
          <a:prstGeom prst="rect">
            <a:avLst/>
          </a:prstGeom>
        </p:spPr>
      </p:pic>
      <p:pic>
        <p:nvPicPr>
          <p:cNvPr id="12" name="תמונה 11" descr="תמונה שמכילה טקסט, צילום מסך, תצוגה, תוכנה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B38196EE-AD6F-64E6-F846-C888D5A8A8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79989"/>
            <a:ext cx="5536438" cy="3131454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291E52A8-82F1-03E8-3753-6D8913C040D3}"/>
              </a:ext>
            </a:extLst>
          </p:cNvPr>
          <p:cNvSpPr txBox="1">
            <a:spLocks/>
          </p:cNvSpPr>
          <p:nvPr/>
        </p:nvSpPr>
        <p:spPr>
          <a:xfrm>
            <a:off x="7129512" y="899935"/>
            <a:ext cx="2045369" cy="3400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circuit design 1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5808858F-F254-11E9-B87A-125588611F58}"/>
              </a:ext>
            </a:extLst>
          </p:cNvPr>
          <p:cNvSpPr txBox="1">
            <a:spLocks/>
          </p:cNvSpPr>
          <p:nvPr/>
        </p:nvSpPr>
        <p:spPr>
          <a:xfrm>
            <a:off x="1121664" y="875310"/>
            <a:ext cx="2045369" cy="3400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circuit design 2</a:t>
            </a: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0B666D2A-5733-020E-6C53-A70BB7395454}"/>
              </a:ext>
            </a:extLst>
          </p:cNvPr>
          <p:cNvSpPr txBox="1">
            <a:spLocks/>
          </p:cNvSpPr>
          <p:nvPr/>
        </p:nvSpPr>
        <p:spPr>
          <a:xfrm>
            <a:off x="6845909" y="6018672"/>
            <a:ext cx="2045369" cy="3400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circuit design 1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652C893F-5948-0815-19E5-DE219CD71194}"/>
              </a:ext>
            </a:extLst>
          </p:cNvPr>
          <p:cNvSpPr txBox="1">
            <a:spLocks/>
          </p:cNvSpPr>
          <p:nvPr/>
        </p:nvSpPr>
        <p:spPr>
          <a:xfrm>
            <a:off x="1019475" y="6060389"/>
            <a:ext cx="2045369" cy="3400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FFFF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circuit design 2</a:t>
            </a:r>
          </a:p>
        </p:txBody>
      </p:sp>
      <p:pic>
        <p:nvPicPr>
          <p:cNvPr id="3" name="תמונה 2">
            <a:extLst>
              <a:ext uri="{FF2B5EF4-FFF2-40B4-BE49-F238E27FC236}">
                <a16:creationId xmlns:a16="http://schemas.microsoft.com/office/drawing/2014/main" id="{0FD6B66D-1790-C60E-7E37-A460F06AD1D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18882" y="2016358"/>
            <a:ext cx="827027" cy="812433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F989E6E4-7557-BF7F-6CBB-4ABF9E2CE5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6920" y="5414468"/>
            <a:ext cx="890145" cy="77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91137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91000">
              <a:schemeClr val="accent3">
                <a:lumMod val="20000"/>
                <a:lumOff val="80000"/>
              </a:schemeClr>
            </a:gs>
            <a:gs pos="83000">
              <a:schemeClr val="accent3">
                <a:lumMod val="20000"/>
                <a:lumOff val="80000"/>
              </a:schemeClr>
            </a:gs>
            <a:gs pos="100000">
              <a:schemeClr val="accent3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8E3E3C-1007-6D54-07AC-60442518C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0835" y="5989320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b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</a:t>
            </a:fld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Rectangle 99">
            <a:extLst>
              <a:ext uri="{FF2B5EF4-FFF2-40B4-BE49-F238E27FC236}">
                <a16:creationId xmlns:a16="http://schemas.microsoft.com/office/drawing/2014/main" id="{BDCD43C0-150B-72DF-B7FC-A9F81452B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3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Rectangle 100">
            <a:extLst>
              <a:ext uri="{FF2B5EF4-FFF2-40B4-BE49-F238E27FC236}">
                <a16:creationId xmlns:a16="http://schemas.microsoft.com/office/drawing/2014/main" id="{97EEFA7C-692D-197A-91DA-D0F6E6A5A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3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Rectangle 101">
            <a:extLst>
              <a:ext uri="{FF2B5EF4-FFF2-40B4-BE49-F238E27FC236}">
                <a16:creationId xmlns:a16="http://schemas.microsoft.com/office/drawing/2014/main" id="{764C921B-C4E0-8DBD-D602-718F8E3AF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3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1" name="Rectangle 103">
            <a:extLst>
              <a:ext uri="{FF2B5EF4-FFF2-40B4-BE49-F238E27FC236}">
                <a16:creationId xmlns:a16="http://schemas.microsoft.com/office/drawing/2014/main" id="{29025D1E-5EFE-CB9D-EAA1-67493763C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3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Rectangle 104">
            <a:extLst>
              <a:ext uri="{FF2B5EF4-FFF2-40B4-BE49-F238E27FC236}">
                <a16:creationId xmlns:a16="http://schemas.microsoft.com/office/drawing/2014/main" id="{E5CC3581-6567-5275-083F-8730EC197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3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1F478-521E-9B43-80B7-2569F12F8F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356" y="46556"/>
            <a:ext cx="3984860" cy="511709"/>
          </a:xfrm>
        </p:spPr>
        <p:txBody>
          <a:bodyPr/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SCHEMATIC VS LAYOUT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78199E1-8CF9-F366-816C-C796FFBDD5BB}"/>
              </a:ext>
            </a:extLst>
          </p:cNvPr>
          <p:cNvSpPr txBox="1">
            <a:spLocks/>
          </p:cNvSpPr>
          <p:nvPr/>
        </p:nvSpPr>
        <p:spPr>
          <a:xfrm>
            <a:off x="4769319" y="434261"/>
            <a:ext cx="1860612" cy="4411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WRITE</a:t>
            </a:r>
          </a:p>
        </p:txBody>
      </p:sp>
      <p:pic>
        <p:nvPicPr>
          <p:cNvPr id="12" name="תמונה 11">
            <a:extLst>
              <a:ext uri="{FF2B5EF4-FFF2-40B4-BE49-F238E27FC236}">
                <a16:creationId xmlns:a16="http://schemas.microsoft.com/office/drawing/2014/main" id="{7F62A5FD-67A1-075E-3537-3EB4F3860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48718" y="948388"/>
            <a:ext cx="3320014" cy="5167196"/>
          </a:xfrm>
          <a:prstGeom prst="rect">
            <a:avLst/>
          </a:prstGeom>
        </p:spPr>
      </p:pic>
      <p:pic>
        <p:nvPicPr>
          <p:cNvPr id="13" name="תמונה 12" descr="תמונה שמכילה טקסט, תפריט, מספר, גופן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1969B4CA-9E17-EC92-047B-3C09A36A0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50982" y="949892"/>
            <a:ext cx="3586610" cy="5219902"/>
          </a:xfrm>
          <a:prstGeom prst="rect">
            <a:avLst/>
          </a:prstGeom>
        </p:spPr>
      </p:pic>
      <p:pic>
        <p:nvPicPr>
          <p:cNvPr id="14" name="תמונה 13">
            <a:extLst>
              <a:ext uri="{FF2B5EF4-FFF2-40B4-BE49-F238E27FC236}">
                <a16:creationId xmlns:a16="http://schemas.microsoft.com/office/drawing/2014/main" id="{BFE27F2B-11B0-333C-4ED7-04DD95DA28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011" y="1002598"/>
            <a:ext cx="3801978" cy="4960020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AAD81961-6AAD-0B5A-00A4-10B6564689CC}"/>
              </a:ext>
            </a:extLst>
          </p:cNvPr>
          <p:cNvSpPr txBox="1">
            <a:spLocks/>
          </p:cNvSpPr>
          <p:nvPr/>
        </p:nvSpPr>
        <p:spPr>
          <a:xfrm>
            <a:off x="7601099" y="583289"/>
            <a:ext cx="2045369" cy="3400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circuit design 1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5CBDB9B5-8088-A96B-C4F5-594CA53564AD}"/>
              </a:ext>
            </a:extLst>
          </p:cNvPr>
          <p:cNvSpPr txBox="1">
            <a:spLocks/>
          </p:cNvSpPr>
          <p:nvPr/>
        </p:nvSpPr>
        <p:spPr>
          <a:xfrm>
            <a:off x="1054418" y="629159"/>
            <a:ext cx="2045369" cy="3400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circuit design 2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דיו 3">
                <a:extLst>
                  <a:ext uri="{FF2B5EF4-FFF2-40B4-BE49-F238E27FC236}">
                    <a16:creationId xmlns:a16="http://schemas.microsoft.com/office/drawing/2014/main" id="{3B76A52B-0ADF-C531-1597-97236E9536A5}"/>
                  </a:ext>
                </a:extLst>
              </p14:cNvPr>
              <p14:cNvContentPartPr/>
              <p14:nvPr/>
            </p14:nvContentPartPr>
            <p14:xfrm>
              <a:off x="450480" y="3803520"/>
              <a:ext cx="3429360" cy="720"/>
            </p14:xfrm>
          </p:contentPart>
        </mc:Choice>
        <mc:Fallback>
          <p:pic>
            <p:nvPicPr>
              <p:cNvPr id="4" name="דיו 3">
                <a:extLst>
                  <a:ext uri="{FF2B5EF4-FFF2-40B4-BE49-F238E27FC236}">
                    <a16:creationId xmlns:a16="http://schemas.microsoft.com/office/drawing/2014/main" id="{3B76A52B-0ADF-C531-1597-97236E9536A5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4480" y="3659520"/>
                <a:ext cx="3501000" cy="28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7" name="דיו 6">
                <a:extLst>
                  <a:ext uri="{FF2B5EF4-FFF2-40B4-BE49-F238E27FC236}">
                    <a16:creationId xmlns:a16="http://schemas.microsoft.com/office/drawing/2014/main" id="{7944B2B6-9BAC-FBC9-FD75-BB1CB79F7970}"/>
                  </a:ext>
                </a:extLst>
              </p14:cNvPr>
              <p14:cNvContentPartPr/>
              <p14:nvPr/>
            </p14:nvContentPartPr>
            <p14:xfrm>
              <a:off x="5130840" y="4026000"/>
              <a:ext cx="2934000" cy="25560"/>
            </p14:xfrm>
          </p:contentPart>
        </mc:Choice>
        <mc:Fallback>
          <p:pic>
            <p:nvPicPr>
              <p:cNvPr id="7" name="דיו 6">
                <a:extLst>
                  <a:ext uri="{FF2B5EF4-FFF2-40B4-BE49-F238E27FC236}">
                    <a16:creationId xmlns:a16="http://schemas.microsoft.com/office/drawing/2014/main" id="{7944B2B6-9BAC-FBC9-FD75-BB1CB79F7970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094840" y="3954000"/>
                <a:ext cx="3005640" cy="169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5" name="דיו 14">
                <a:extLst>
                  <a:ext uri="{FF2B5EF4-FFF2-40B4-BE49-F238E27FC236}">
                    <a16:creationId xmlns:a16="http://schemas.microsoft.com/office/drawing/2014/main" id="{5CE1B4F0-A33C-6D36-5BE8-1E08A98E60D9}"/>
                  </a:ext>
                </a:extLst>
              </p14:cNvPr>
              <p14:cNvContentPartPr/>
              <p14:nvPr/>
            </p14:nvContentPartPr>
            <p14:xfrm>
              <a:off x="463080" y="5867400"/>
              <a:ext cx="3423240" cy="32040"/>
            </p14:xfrm>
          </p:contentPart>
        </mc:Choice>
        <mc:Fallback>
          <p:pic>
            <p:nvPicPr>
              <p:cNvPr id="15" name="דיו 14">
                <a:extLst>
                  <a:ext uri="{FF2B5EF4-FFF2-40B4-BE49-F238E27FC236}">
                    <a16:creationId xmlns:a16="http://schemas.microsoft.com/office/drawing/2014/main" id="{5CE1B4F0-A33C-6D36-5BE8-1E08A98E60D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27440" y="5795400"/>
                <a:ext cx="3494880" cy="175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8" name="דיו 17">
                <a:extLst>
                  <a:ext uri="{FF2B5EF4-FFF2-40B4-BE49-F238E27FC236}">
                    <a16:creationId xmlns:a16="http://schemas.microsoft.com/office/drawing/2014/main" id="{460AD652-6E6F-C649-635F-191B8F8B54C1}"/>
                  </a:ext>
                </a:extLst>
              </p14:cNvPr>
              <p14:cNvContentPartPr/>
              <p14:nvPr/>
            </p14:nvContentPartPr>
            <p14:xfrm>
              <a:off x="9722690" y="3961200"/>
              <a:ext cx="2056680" cy="27000"/>
            </p14:xfrm>
          </p:contentPart>
        </mc:Choice>
        <mc:Fallback>
          <p:pic>
            <p:nvPicPr>
              <p:cNvPr id="18" name="דיו 17">
                <a:extLst>
                  <a:ext uri="{FF2B5EF4-FFF2-40B4-BE49-F238E27FC236}">
                    <a16:creationId xmlns:a16="http://schemas.microsoft.com/office/drawing/2014/main" id="{460AD652-6E6F-C649-635F-191B8F8B54C1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686690" y="3889560"/>
                <a:ext cx="2128320" cy="170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0" name="דיו 19">
                <a:extLst>
                  <a:ext uri="{FF2B5EF4-FFF2-40B4-BE49-F238E27FC236}">
                    <a16:creationId xmlns:a16="http://schemas.microsoft.com/office/drawing/2014/main" id="{509B6D6E-D25E-8A75-3E80-70BCBD1B1CE8}"/>
                  </a:ext>
                </a:extLst>
              </p14:cNvPr>
              <p14:cNvContentPartPr/>
              <p14:nvPr/>
            </p14:nvContentPartPr>
            <p14:xfrm>
              <a:off x="8514890" y="3987480"/>
              <a:ext cx="1187640" cy="360"/>
            </p14:xfrm>
          </p:contentPart>
        </mc:Choice>
        <mc:Fallback>
          <p:pic>
            <p:nvPicPr>
              <p:cNvPr id="20" name="דיו 19">
                <a:extLst>
                  <a:ext uri="{FF2B5EF4-FFF2-40B4-BE49-F238E27FC236}">
                    <a16:creationId xmlns:a16="http://schemas.microsoft.com/office/drawing/2014/main" id="{509B6D6E-D25E-8A75-3E80-70BCBD1B1CE8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479250" y="3915840"/>
                <a:ext cx="1259280" cy="144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7793791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91000">
              <a:schemeClr val="accent3">
                <a:lumMod val="20000"/>
                <a:lumOff val="80000"/>
              </a:schemeClr>
            </a:gs>
            <a:gs pos="83000">
              <a:schemeClr val="accent3">
                <a:lumMod val="20000"/>
                <a:lumOff val="80000"/>
              </a:schemeClr>
            </a:gs>
            <a:gs pos="100000">
              <a:schemeClr val="accent3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8E3E3C-1007-6D54-07AC-60442518C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0835" y="5989320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b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</a:t>
            </a:fld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Rectangle 99">
            <a:extLst>
              <a:ext uri="{FF2B5EF4-FFF2-40B4-BE49-F238E27FC236}">
                <a16:creationId xmlns:a16="http://schemas.microsoft.com/office/drawing/2014/main" id="{BDCD43C0-150B-72DF-B7FC-A9F81452B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3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Rectangle 100">
            <a:extLst>
              <a:ext uri="{FF2B5EF4-FFF2-40B4-BE49-F238E27FC236}">
                <a16:creationId xmlns:a16="http://schemas.microsoft.com/office/drawing/2014/main" id="{97EEFA7C-692D-197A-91DA-D0F6E6A5A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3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Rectangle 101">
            <a:extLst>
              <a:ext uri="{FF2B5EF4-FFF2-40B4-BE49-F238E27FC236}">
                <a16:creationId xmlns:a16="http://schemas.microsoft.com/office/drawing/2014/main" id="{764C921B-C4E0-8DBD-D602-718F8E3AF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3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1" name="Rectangle 103">
            <a:extLst>
              <a:ext uri="{FF2B5EF4-FFF2-40B4-BE49-F238E27FC236}">
                <a16:creationId xmlns:a16="http://schemas.microsoft.com/office/drawing/2014/main" id="{29025D1E-5EFE-CB9D-EAA1-67493763C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3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Rectangle 104">
            <a:extLst>
              <a:ext uri="{FF2B5EF4-FFF2-40B4-BE49-F238E27FC236}">
                <a16:creationId xmlns:a16="http://schemas.microsoft.com/office/drawing/2014/main" id="{E5CC3581-6567-5275-083F-8730EC197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3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83BFD450-9EA4-AAF0-631B-5286E679AC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356" y="46556"/>
            <a:ext cx="3984860" cy="511709"/>
          </a:xfrm>
        </p:spPr>
        <p:txBody>
          <a:bodyPr/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SCHEMATIC VS LAYOUT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65A7960-F86D-7A6C-7E4C-E578F7E253F7}"/>
              </a:ext>
            </a:extLst>
          </p:cNvPr>
          <p:cNvSpPr txBox="1">
            <a:spLocks/>
          </p:cNvSpPr>
          <p:nvPr/>
        </p:nvSpPr>
        <p:spPr>
          <a:xfrm>
            <a:off x="4769319" y="434261"/>
            <a:ext cx="1860612" cy="44114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read</a:t>
            </a: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0631116D-9A80-35A5-8DEC-B14B82F6E6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68" y="875400"/>
            <a:ext cx="2730875" cy="4919007"/>
          </a:xfrm>
          <a:prstGeom prst="rect">
            <a:avLst/>
          </a:prstGeom>
        </p:spPr>
      </p:pic>
      <p:pic>
        <p:nvPicPr>
          <p:cNvPr id="14" name="תמונה 13" descr="תמונה שמכילה טקסט, תפריט, מספר, גופן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9D8056E2-FA53-E131-95D3-1FF575E595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48559" y="916320"/>
            <a:ext cx="2877978" cy="4919006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446C9160-C4E8-6DAD-AAC7-0DFFD36766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09922" y="849747"/>
            <a:ext cx="3006213" cy="5139573"/>
          </a:xfrm>
          <a:prstGeom prst="rect">
            <a:avLst/>
          </a:prstGeom>
        </p:spPr>
      </p:pic>
      <p:pic>
        <p:nvPicPr>
          <p:cNvPr id="16" name="תמונה 15" descr="תמונה שמכילה טקסט, צילום מסך, מספר, תפריט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ECAA78EB-733E-277C-8F7B-02A4C9BEB1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6135" y="875401"/>
            <a:ext cx="2900582" cy="5139575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ACD49B88-9941-8035-4D05-C8781CD8AA8A}"/>
              </a:ext>
            </a:extLst>
          </p:cNvPr>
          <p:cNvSpPr txBox="1">
            <a:spLocks/>
          </p:cNvSpPr>
          <p:nvPr/>
        </p:nvSpPr>
        <p:spPr>
          <a:xfrm>
            <a:off x="7970534" y="554413"/>
            <a:ext cx="2045369" cy="3400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circuit design 1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B1F788C6-921C-4B31-59F3-6D638DEFCB70}"/>
              </a:ext>
            </a:extLst>
          </p:cNvPr>
          <p:cNvSpPr txBox="1">
            <a:spLocks/>
          </p:cNvSpPr>
          <p:nvPr/>
        </p:nvSpPr>
        <p:spPr>
          <a:xfrm>
            <a:off x="1656673" y="583288"/>
            <a:ext cx="2045369" cy="34007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circuit design 2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7" name="דיו 6">
                <a:extLst>
                  <a:ext uri="{FF2B5EF4-FFF2-40B4-BE49-F238E27FC236}">
                    <a16:creationId xmlns:a16="http://schemas.microsoft.com/office/drawing/2014/main" id="{B69E71D9-D25D-884D-04A4-1ACED27A18BF}"/>
                  </a:ext>
                </a:extLst>
              </p14:cNvPr>
              <p14:cNvContentPartPr/>
              <p14:nvPr/>
            </p14:nvContentPartPr>
            <p14:xfrm>
              <a:off x="151080" y="3720050"/>
              <a:ext cx="2535480" cy="39600"/>
            </p14:xfrm>
          </p:contentPart>
        </mc:Choice>
        <mc:Fallback>
          <p:pic>
            <p:nvPicPr>
              <p:cNvPr id="7" name="דיו 6">
                <a:extLst>
                  <a:ext uri="{FF2B5EF4-FFF2-40B4-BE49-F238E27FC236}">
                    <a16:creationId xmlns:a16="http://schemas.microsoft.com/office/drawing/2014/main" id="{B69E71D9-D25D-884D-04A4-1ACED27A18BF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5080" y="3648050"/>
                <a:ext cx="2607120" cy="183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0" name="דיו 9">
                <a:extLst>
                  <a:ext uri="{FF2B5EF4-FFF2-40B4-BE49-F238E27FC236}">
                    <a16:creationId xmlns:a16="http://schemas.microsoft.com/office/drawing/2014/main" id="{E28A9204-03FE-2267-C0ED-B421A2640005}"/>
                  </a:ext>
                </a:extLst>
              </p14:cNvPr>
              <p14:cNvContentPartPr/>
              <p14:nvPr/>
            </p14:nvContentPartPr>
            <p14:xfrm>
              <a:off x="6122040" y="4133330"/>
              <a:ext cx="2748960" cy="33120"/>
            </p14:xfrm>
          </p:contentPart>
        </mc:Choice>
        <mc:Fallback>
          <p:pic>
            <p:nvPicPr>
              <p:cNvPr id="10" name="דיו 9">
                <a:extLst>
                  <a:ext uri="{FF2B5EF4-FFF2-40B4-BE49-F238E27FC236}">
                    <a16:creationId xmlns:a16="http://schemas.microsoft.com/office/drawing/2014/main" id="{E28A9204-03FE-2267-C0ED-B421A264000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086400" y="4061690"/>
                <a:ext cx="2820600" cy="17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12" name="דיו 11">
                <a:extLst>
                  <a:ext uri="{FF2B5EF4-FFF2-40B4-BE49-F238E27FC236}">
                    <a16:creationId xmlns:a16="http://schemas.microsoft.com/office/drawing/2014/main" id="{C7E1EACA-F046-DF24-D070-22145C0ED243}"/>
                  </a:ext>
                </a:extLst>
              </p14:cNvPr>
              <p14:cNvContentPartPr/>
              <p14:nvPr/>
            </p14:nvContentPartPr>
            <p14:xfrm>
              <a:off x="3002280" y="3447170"/>
              <a:ext cx="2566800" cy="46080"/>
            </p14:xfrm>
          </p:contentPart>
        </mc:Choice>
        <mc:Fallback>
          <p:pic>
            <p:nvPicPr>
              <p:cNvPr id="12" name="דיו 11">
                <a:extLst>
                  <a:ext uri="{FF2B5EF4-FFF2-40B4-BE49-F238E27FC236}">
                    <a16:creationId xmlns:a16="http://schemas.microsoft.com/office/drawing/2014/main" id="{C7E1EACA-F046-DF24-D070-22145C0ED243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66640" y="3375530"/>
                <a:ext cx="2638440" cy="189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13" name="דיו 12">
                <a:extLst>
                  <a:ext uri="{FF2B5EF4-FFF2-40B4-BE49-F238E27FC236}">
                    <a16:creationId xmlns:a16="http://schemas.microsoft.com/office/drawing/2014/main" id="{C9B5112D-BCB5-411D-F8C3-0C63D542D993}"/>
                  </a:ext>
                </a:extLst>
              </p14:cNvPr>
              <p14:cNvContentPartPr/>
              <p14:nvPr/>
            </p14:nvContentPartPr>
            <p14:xfrm>
              <a:off x="9231650" y="3847130"/>
              <a:ext cx="2585880" cy="45720"/>
            </p14:xfrm>
          </p:contentPart>
        </mc:Choice>
        <mc:Fallback>
          <p:pic>
            <p:nvPicPr>
              <p:cNvPr id="13" name="דיו 12">
                <a:extLst>
                  <a:ext uri="{FF2B5EF4-FFF2-40B4-BE49-F238E27FC236}">
                    <a16:creationId xmlns:a16="http://schemas.microsoft.com/office/drawing/2014/main" id="{C9B5112D-BCB5-411D-F8C3-0C63D542D993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195650" y="3775490"/>
                <a:ext cx="2657520" cy="18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0471115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91000">
              <a:schemeClr val="accent3">
                <a:lumMod val="20000"/>
                <a:lumOff val="80000"/>
              </a:schemeClr>
            </a:gs>
            <a:gs pos="83000">
              <a:schemeClr val="accent3">
                <a:lumMod val="20000"/>
                <a:lumOff val="80000"/>
              </a:schemeClr>
            </a:gs>
            <a:gs pos="100000">
              <a:schemeClr val="accent3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8E3E3C-1007-6D54-07AC-60442518C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0835" y="5989320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b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</a:t>
            </a:fld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Rectangle 99">
            <a:extLst>
              <a:ext uri="{FF2B5EF4-FFF2-40B4-BE49-F238E27FC236}">
                <a16:creationId xmlns:a16="http://schemas.microsoft.com/office/drawing/2014/main" id="{BDCD43C0-150B-72DF-B7FC-A9F81452B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3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Rectangle 100">
            <a:extLst>
              <a:ext uri="{FF2B5EF4-FFF2-40B4-BE49-F238E27FC236}">
                <a16:creationId xmlns:a16="http://schemas.microsoft.com/office/drawing/2014/main" id="{97EEFA7C-692D-197A-91DA-D0F6E6A5A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3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Rectangle 101">
            <a:extLst>
              <a:ext uri="{FF2B5EF4-FFF2-40B4-BE49-F238E27FC236}">
                <a16:creationId xmlns:a16="http://schemas.microsoft.com/office/drawing/2014/main" id="{764C921B-C4E0-8DBD-D602-718F8E3AF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3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1" name="Rectangle 103">
            <a:extLst>
              <a:ext uri="{FF2B5EF4-FFF2-40B4-BE49-F238E27FC236}">
                <a16:creationId xmlns:a16="http://schemas.microsoft.com/office/drawing/2014/main" id="{29025D1E-5EFE-CB9D-EAA1-67493763C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3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Rectangle 104">
            <a:extLst>
              <a:ext uri="{FF2B5EF4-FFF2-40B4-BE49-F238E27FC236}">
                <a16:creationId xmlns:a16="http://schemas.microsoft.com/office/drawing/2014/main" id="{E5CC3581-6567-5275-083F-8730EC197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3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2645292-0014-3CA6-6AC7-3613564531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356" y="46556"/>
            <a:ext cx="3984860" cy="511709"/>
          </a:xfrm>
        </p:spPr>
        <p:txBody>
          <a:bodyPr/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for t6-sram</a:t>
            </a: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935D954F-A109-1E0B-9D9E-997869B9C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51952" y="867843"/>
            <a:ext cx="6340048" cy="3598278"/>
          </a:xfrm>
          <a:prstGeom prst="rect">
            <a:avLst/>
          </a:prstGeom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176F862F-8E46-2E3B-5F65-10D479BD1F33}"/>
              </a:ext>
            </a:extLst>
          </p:cNvPr>
          <p:cNvSpPr txBox="1">
            <a:spLocks/>
          </p:cNvSpPr>
          <p:nvPr/>
        </p:nvSpPr>
        <p:spPr>
          <a:xfrm>
            <a:off x="5078051" y="457200"/>
            <a:ext cx="1357162" cy="4106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read</a:t>
            </a:r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73320580-90A7-ADF8-7A82-A766E64146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1952" y="4466122"/>
            <a:ext cx="6340048" cy="2345322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6640700C-A0F3-26A3-5FD5-B1804ED1BF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625" y="907148"/>
            <a:ext cx="5691023" cy="3011133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0E6F6170-2160-6F48-2370-35969DDFD5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21" y="4023360"/>
            <a:ext cx="5775631" cy="2788084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0CB0CD8F-1E33-482D-DBB2-B49B7E5D4759}"/>
              </a:ext>
            </a:extLst>
          </p:cNvPr>
          <p:cNvSpPr txBox="1">
            <a:spLocks/>
          </p:cNvSpPr>
          <p:nvPr/>
        </p:nvSpPr>
        <p:spPr>
          <a:xfrm>
            <a:off x="1355239" y="547069"/>
            <a:ext cx="1809867" cy="4106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corners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 </a:t>
            </a:r>
            <a:endParaRPr lang="en-US" sz="2000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7612CCDF-33AA-0E9F-E84C-3A3F5501A0EA}"/>
              </a:ext>
            </a:extLst>
          </p:cNvPr>
          <p:cNvSpPr txBox="1">
            <a:spLocks/>
          </p:cNvSpPr>
          <p:nvPr/>
        </p:nvSpPr>
        <p:spPr>
          <a:xfrm>
            <a:off x="7459259" y="4570377"/>
            <a:ext cx="1809867" cy="4106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FFFF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Montecarlo</a:t>
            </a:r>
            <a:r>
              <a:rPr lang="en-US" sz="1800" b="1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 </a:t>
            </a:r>
            <a:endParaRPr lang="en-US" sz="2000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903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91000">
              <a:schemeClr val="accent3">
                <a:lumMod val="20000"/>
                <a:lumOff val="80000"/>
              </a:schemeClr>
            </a:gs>
            <a:gs pos="83000">
              <a:schemeClr val="accent3">
                <a:lumMod val="20000"/>
                <a:lumOff val="80000"/>
              </a:schemeClr>
            </a:gs>
            <a:gs pos="100000">
              <a:schemeClr val="accent3">
                <a:lumMod val="40000"/>
                <a:lumOff val="6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B8E3E3C-1007-6D54-07AC-60442518C9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70835" y="5989320"/>
            <a:ext cx="987552" cy="274320"/>
          </a:xfrm>
        </p:spPr>
        <p:txBody>
          <a:bodyPr/>
          <a:lstStyle/>
          <a:p>
            <a:fld id="{48F63A3B-78C7-47BE-AE5E-E10140E04643}" type="slidenum">
              <a:rPr lang="en-US" b="1" smtClea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</a:t>
            </a:fld>
            <a:endParaRPr lang="en-US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8" name="Rectangle 99">
            <a:extLst>
              <a:ext uri="{FF2B5EF4-FFF2-40B4-BE49-F238E27FC236}">
                <a16:creationId xmlns:a16="http://schemas.microsoft.com/office/drawing/2014/main" id="{BDCD43C0-150B-72DF-B7FC-A9F81452B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3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Rectangle 100">
            <a:extLst>
              <a:ext uri="{FF2B5EF4-FFF2-40B4-BE49-F238E27FC236}">
                <a16:creationId xmlns:a16="http://schemas.microsoft.com/office/drawing/2014/main" id="{97EEFA7C-692D-197A-91DA-D0F6E6A5A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3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Rectangle 101">
            <a:extLst>
              <a:ext uri="{FF2B5EF4-FFF2-40B4-BE49-F238E27FC236}">
                <a16:creationId xmlns:a16="http://schemas.microsoft.com/office/drawing/2014/main" id="{764C921B-C4E0-8DBD-D602-718F8E3AF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3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1" name="Rectangle 103">
            <a:extLst>
              <a:ext uri="{FF2B5EF4-FFF2-40B4-BE49-F238E27FC236}">
                <a16:creationId xmlns:a16="http://schemas.microsoft.com/office/drawing/2014/main" id="{29025D1E-5EFE-CB9D-EAA1-67493763C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3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Rectangle 104">
            <a:extLst>
              <a:ext uri="{FF2B5EF4-FFF2-40B4-BE49-F238E27FC236}">
                <a16:creationId xmlns:a16="http://schemas.microsoft.com/office/drawing/2014/main" id="{E5CC3581-6567-5275-083F-8730EC197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3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244EF83-FE43-22C3-B1DC-4892511E66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356" y="46556"/>
            <a:ext cx="3984860" cy="511709"/>
          </a:xfrm>
        </p:spPr>
        <p:txBody>
          <a:bodyPr/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for t6-sram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C60212DA-CE9A-BE66-FEB8-F4BF93DBAD1C}"/>
              </a:ext>
            </a:extLst>
          </p:cNvPr>
          <p:cNvSpPr txBox="1">
            <a:spLocks/>
          </p:cNvSpPr>
          <p:nvPr/>
        </p:nvSpPr>
        <p:spPr>
          <a:xfrm>
            <a:off x="5078051" y="457200"/>
            <a:ext cx="1669882" cy="4106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WRITE</a:t>
            </a:r>
          </a:p>
        </p:txBody>
      </p:sp>
      <p:pic>
        <p:nvPicPr>
          <p:cNvPr id="14" name="תמונה 13">
            <a:extLst>
              <a:ext uri="{FF2B5EF4-FFF2-40B4-BE49-F238E27FC236}">
                <a16:creationId xmlns:a16="http://schemas.microsoft.com/office/drawing/2014/main" id="{F2266BAF-776F-DCBA-9BE3-B5FA7CA86E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4169" y="803485"/>
            <a:ext cx="6221914" cy="3250663"/>
          </a:xfrm>
          <a:prstGeom prst="rect">
            <a:avLst/>
          </a:prstGeom>
        </p:spPr>
      </p:pic>
      <p:pic>
        <p:nvPicPr>
          <p:cNvPr id="15" name="תמונה 14">
            <a:extLst>
              <a:ext uri="{FF2B5EF4-FFF2-40B4-BE49-F238E27FC236}">
                <a16:creationId xmlns:a16="http://schemas.microsoft.com/office/drawing/2014/main" id="{43285C6B-EF9D-2907-1151-535D208D9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48" y="772650"/>
            <a:ext cx="5881940" cy="3155472"/>
          </a:xfrm>
          <a:prstGeom prst="rect">
            <a:avLst/>
          </a:prstGeom>
        </p:spPr>
      </p:pic>
      <p:pic>
        <p:nvPicPr>
          <p:cNvPr id="16" name="תמונה 15" descr="תמונה שמכילה טקסט, צילום מסך, מספר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CCFB2B89-F65B-6563-94AF-45D0F850F9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730" y="4090736"/>
            <a:ext cx="5958218" cy="2720707"/>
          </a:xfrm>
          <a:prstGeom prst="rect">
            <a:avLst/>
          </a:prstGeom>
        </p:spPr>
      </p:pic>
      <p:pic>
        <p:nvPicPr>
          <p:cNvPr id="18" name="תמונה 17">
            <a:extLst>
              <a:ext uri="{FF2B5EF4-FFF2-40B4-BE49-F238E27FC236}">
                <a16:creationId xmlns:a16="http://schemas.microsoft.com/office/drawing/2014/main" id="{5961A6AC-5E73-F554-5AF7-E85C1C7CA5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9053" y="4090737"/>
            <a:ext cx="6021873" cy="2720707"/>
          </a:xfrm>
          <a:prstGeom prst="rect">
            <a:avLst/>
          </a:prstGeom>
        </p:spPr>
      </p:pic>
      <p:sp>
        <p:nvSpPr>
          <p:cNvPr id="19" name="Title 1">
            <a:extLst>
              <a:ext uri="{FF2B5EF4-FFF2-40B4-BE49-F238E27FC236}">
                <a16:creationId xmlns:a16="http://schemas.microsoft.com/office/drawing/2014/main" id="{D9A67D61-65CF-2C03-3821-CFF99F2961EA}"/>
              </a:ext>
            </a:extLst>
          </p:cNvPr>
          <p:cNvSpPr txBox="1">
            <a:spLocks/>
          </p:cNvSpPr>
          <p:nvPr/>
        </p:nvSpPr>
        <p:spPr>
          <a:xfrm>
            <a:off x="1199351" y="475552"/>
            <a:ext cx="1809867" cy="26051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dirty="0">
                <a:solidFill>
                  <a:srgbClr val="FF00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corners</a:t>
            </a:r>
            <a:r>
              <a:rPr lang="en-US" sz="18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 </a:t>
            </a:r>
            <a:r>
              <a:rPr lang="en-US" sz="1800" b="1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 </a:t>
            </a:r>
            <a:endParaRPr lang="en-US" sz="2000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7A43EB5-B25D-395E-38C1-296DB7022E38}"/>
              </a:ext>
            </a:extLst>
          </p:cNvPr>
          <p:cNvSpPr txBox="1">
            <a:spLocks/>
          </p:cNvSpPr>
          <p:nvPr/>
        </p:nvSpPr>
        <p:spPr>
          <a:xfrm>
            <a:off x="7565296" y="4195110"/>
            <a:ext cx="1809867" cy="4106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800" b="1" dirty="0">
                <a:solidFill>
                  <a:srgbClr val="FFFF00"/>
                </a:solidFill>
                <a:effectLst/>
                <a:latin typeface="Aptos" panose="020B0004020202020204" pitchFamily="34" charset="0"/>
                <a:ea typeface="Aptos" panose="020B0004020202020204" pitchFamily="34" charset="0"/>
                <a:cs typeface="Arial" panose="020B0604020202020204" pitchFamily="34" charset="0"/>
              </a:rPr>
              <a:t>Montecarlo</a:t>
            </a:r>
            <a:r>
              <a:rPr lang="en-US" sz="1800" b="1" dirty="0">
                <a:effectLst/>
                <a:latin typeface="Arial" panose="020B0604020202020204" pitchFamily="34" charset="0"/>
                <a:ea typeface="Aptos" panose="020B0004020202020204" pitchFamily="34" charset="0"/>
              </a:rPr>
              <a:t> </a:t>
            </a:r>
            <a:endParaRPr lang="en-US" sz="2000" dirty="0">
              <a:solidFill>
                <a:srgbClr val="FFFF00"/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90008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angle 99">
            <a:extLst>
              <a:ext uri="{FF2B5EF4-FFF2-40B4-BE49-F238E27FC236}">
                <a16:creationId xmlns:a16="http://schemas.microsoft.com/office/drawing/2014/main" id="{BDCD43C0-150B-72DF-B7FC-A9F81452BB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3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59" name="Rectangle 100">
            <a:extLst>
              <a:ext uri="{FF2B5EF4-FFF2-40B4-BE49-F238E27FC236}">
                <a16:creationId xmlns:a16="http://schemas.microsoft.com/office/drawing/2014/main" id="{97EEFA7C-692D-197A-91DA-D0F6E6A5A72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3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0" name="Rectangle 101">
            <a:extLst>
              <a:ext uri="{FF2B5EF4-FFF2-40B4-BE49-F238E27FC236}">
                <a16:creationId xmlns:a16="http://schemas.microsoft.com/office/drawing/2014/main" id="{764C921B-C4E0-8DBD-D602-718F8E3AFF3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3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sp>
        <p:nvSpPr>
          <p:cNvPr id="61" name="Rectangle 103">
            <a:extLst>
              <a:ext uri="{FF2B5EF4-FFF2-40B4-BE49-F238E27FC236}">
                <a16:creationId xmlns:a16="http://schemas.microsoft.com/office/drawing/2014/main" id="{29025D1E-5EFE-CB9D-EAA1-67493763CB7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3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2" name="Rectangle 104">
            <a:extLst>
              <a:ext uri="{FF2B5EF4-FFF2-40B4-BE49-F238E27FC236}">
                <a16:creationId xmlns:a16="http://schemas.microsoft.com/office/drawing/2014/main" id="{E5CC3581-6567-5275-083F-8730EC197B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213" y="45720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AF38C328-95A4-68B2-9EE4-7003AC059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69356" y="46556"/>
            <a:ext cx="3984860" cy="511709"/>
          </a:xfrm>
        </p:spPr>
        <p:txBody>
          <a:bodyPr/>
          <a:lstStyle/>
          <a:p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 steady state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B3E85BE3-E40B-3747-F02D-294AB9AEDDAF}"/>
              </a:ext>
            </a:extLst>
          </p:cNvPr>
          <p:cNvSpPr txBox="1">
            <a:spLocks/>
          </p:cNvSpPr>
          <p:nvPr/>
        </p:nvSpPr>
        <p:spPr>
          <a:xfrm>
            <a:off x="7626518" y="403475"/>
            <a:ext cx="1669882" cy="4106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HOLD</a:t>
            </a:r>
          </a:p>
        </p:txBody>
      </p:sp>
      <p:pic>
        <p:nvPicPr>
          <p:cNvPr id="15" name="תמונה 14" descr="תמונה שמכילה צילום מסך, חשמל, תכונות מולטימדיה, טקסט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E3766622-FF63-0732-5156-9CD4AC7219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733" y="814118"/>
            <a:ext cx="5858510" cy="3099332"/>
          </a:xfrm>
          <a:prstGeom prst="rect">
            <a:avLst/>
          </a:prstGeom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8205E210-D09E-A9A0-1198-78E3B10C70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5" y="711329"/>
            <a:ext cx="6095075" cy="3202121"/>
          </a:xfrm>
          <a:prstGeom prst="rect">
            <a:avLst/>
          </a:prstGeom>
        </p:spPr>
      </p:pic>
      <p:sp>
        <p:nvSpPr>
          <p:cNvPr id="17" name="Title 1">
            <a:extLst>
              <a:ext uri="{FF2B5EF4-FFF2-40B4-BE49-F238E27FC236}">
                <a16:creationId xmlns:a16="http://schemas.microsoft.com/office/drawing/2014/main" id="{24B44D79-67CB-94B3-5361-C5C1407AD495}"/>
              </a:ext>
            </a:extLst>
          </p:cNvPr>
          <p:cNvSpPr txBox="1">
            <a:spLocks/>
          </p:cNvSpPr>
          <p:nvPr/>
        </p:nvSpPr>
        <p:spPr>
          <a:xfrm>
            <a:off x="2060659" y="425415"/>
            <a:ext cx="1669882" cy="4106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READ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C39A6D05-DDCB-4B3B-8922-CA36342C60F8}"/>
              </a:ext>
            </a:extLst>
          </p:cNvPr>
          <p:cNvSpPr txBox="1">
            <a:spLocks/>
          </p:cNvSpPr>
          <p:nvPr/>
        </p:nvSpPr>
        <p:spPr>
          <a:xfrm>
            <a:off x="576280" y="4746063"/>
            <a:ext cx="1669882" cy="41064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1" kern="1200" cap="all" baseline="0">
                <a:solidFill>
                  <a:schemeClr val="accent6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WRITE</a:t>
            </a:r>
          </a:p>
        </p:txBody>
      </p:sp>
      <p:pic>
        <p:nvPicPr>
          <p:cNvPr id="19" name="תמונה 18" descr="תמונה שמכילה צילום מסך, קו, עלילה&#10;&#10;תוכן שנוצר על-ידי בינה מלאכותית עשוי להיות שגוי.">
            <a:extLst>
              <a:ext uri="{FF2B5EF4-FFF2-40B4-BE49-F238E27FC236}">
                <a16:creationId xmlns:a16="http://schemas.microsoft.com/office/drawing/2014/main" id="{40C11232-BA56-8560-0C6D-49957ECF01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0659" y="4014515"/>
            <a:ext cx="8463408" cy="2753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0006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3">
      <a:dk1>
        <a:srgbClr val="000000"/>
      </a:dk1>
      <a:lt1>
        <a:srgbClr val="FDFAF6"/>
      </a:lt1>
      <a:dk2>
        <a:srgbClr val="44546A"/>
      </a:dk2>
      <a:lt2>
        <a:srgbClr val="E7E6E6"/>
      </a:lt2>
      <a:accent1>
        <a:srgbClr val="F5CDCE"/>
      </a:accent1>
      <a:accent2>
        <a:srgbClr val="DE8C8C"/>
      </a:accent2>
      <a:accent3>
        <a:srgbClr val="AAC3E8"/>
      </a:accent3>
      <a:accent4>
        <a:srgbClr val="D2D592"/>
      </a:accent4>
      <a:accent5>
        <a:srgbClr val="CCBE89"/>
      </a:accent5>
      <a:accent6>
        <a:srgbClr val="1F2C8F"/>
      </a:accent6>
      <a:hlink>
        <a:srgbClr val="1F2C8F"/>
      </a:hlink>
      <a:folHlink>
        <a:srgbClr val="AAC3E9"/>
      </a:folHlink>
    </a:clrScheme>
    <a:fontScheme name="Custom 22">
      <a:majorFont>
        <a:latin typeface="Arial Black"/>
        <a:ea typeface=""/>
        <a:cs typeface=""/>
      </a:majorFont>
      <a:minorFont>
        <a:latin typeface="Sabon Next LT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eometric-Color-Block_Win32_jx_v9.potx" id="{B1D493D9-AF74-4AD6-8F0C-5B1308D7041B}" vid="{1AA99070-5A1F-42D2-9F5B-E7354C9646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{54F0E014-0E6C-48F1-8401-0E50135910D5}tf78438558_win32</Template>
  <TotalTime>934</TotalTime>
  <Words>209</Words>
  <Application>Microsoft Office PowerPoint</Application>
  <PresentationFormat>מסך רחב</PresentationFormat>
  <Paragraphs>130</Paragraphs>
  <Slides>21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21</vt:i4>
      </vt:variant>
    </vt:vector>
  </HeadingPairs>
  <TitlesOfParts>
    <vt:vector size="28" baseType="lpstr">
      <vt:lpstr>Aptos</vt:lpstr>
      <vt:lpstr>Arial</vt:lpstr>
      <vt:lpstr>Arial Black</vt:lpstr>
      <vt:lpstr>Calibri</vt:lpstr>
      <vt:lpstr>Georgia</vt:lpstr>
      <vt:lpstr>Sabon Next LT</vt:lpstr>
      <vt:lpstr>Office Theme</vt:lpstr>
      <vt:lpstr> </vt:lpstr>
      <vt:lpstr>מטרת הפרויקט</vt:lpstr>
      <vt:lpstr>מצגת של PowerPoint‏</vt:lpstr>
      <vt:lpstr>SIZING TEST FOR WRITE</vt:lpstr>
      <vt:lpstr>SCHEMATIC VS LAYOUT</vt:lpstr>
      <vt:lpstr>SCHEMATIC VS LAYOUT</vt:lpstr>
      <vt:lpstr>Test for t6-sram</vt:lpstr>
      <vt:lpstr>Test for t6-sram</vt:lpstr>
      <vt:lpstr>TEST steady state</vt:lpstr>
      <vt:lpstr>TEST FOR PRE-CHARGE</vt:lpstr>
      <vt:lpstr>מצגת של PowerPoint‏</vt:lpstr>
      <vt:lpstr>Test for t6-sram WITH PRE-CHARGE</vt:lpstr>
      <vt:lpstr>מצגת של PowerPoint‏</vt:lpstr>
      <vt:lpstr>מצגת של PowerPoint‏</vt:lpstr>
      <vt:lpstr>TEST FOR amplifier</vt:lpstr>
      <vt:lpstr>Test for t6-sram WITH PRE-CHARGE AND amplifier</vt:lpstr>
      <vt:lpstr>מצגת של PowerPoint‏</vt:lpstr>
      <vt:lpstr>מצגת של PowerPoint‏</vt:lpstr>
      <vt:lpstr>Test for t6-sram 4X4 WITH PRE-CHARGE AND amplifier</vt:lpstr>
      <vt:lpstr>TEST for different voltage</vt:lpstr>
      <vt:lpstr>TEST for different voltage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ARIEL 8</dc:title>
  <dc:subject/>
  <dc:creator>מור גוילי</dc:creator>
  <cp:lastModifiedBy>בר  אלבז</cp:lastModifiedBy>
  <cp:revision>33</cp:revision>
  <dcterms:created xsi:type="dcterms:W3CDTF">2023-06-13T19:39:24Z</dcterms:created>
  <dcterms:modified xsi:type="dcterms:W3CDTF">2025-03-06T10:57:58Z</dcterms:modified>
</cp:coreProperties>
</file>